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3" r:id="rId2"/>
    <p:sldId id="320" r:id="rId3"/>
    <p:sldId id="335" r:id="rId4"/>
    <p:sldId id="321" r:id="rId5"/>
    <p:sldId id="334" r:id="rId6"/>
    <p:sldId id="349" r:id="rId7"/>
    <p:sldId id="322" r:id="rId8"/>
    <p:sldId id="336" r:id="rId9"/>
    <p:sldId id="337" r:id="rId10"/>
    <p:sldId id="324" r:id="rId11"/>
    <p:sldId id="343" r:id="rId12"/>
    <p:sldId id="325" r:id="rId13"/>
    <p:sldId id="351" r:id="rId14"/>
    <p:sldId id="339" r:id="rId15"/>
    <p:sldId id="338" r:id="rId16"/>
    <p:sldId id="340" r:id="rId17"/>
    <p:sldId id="267" r:id="rId18"/>
    <p:sldId id="350" r:id="rId19"/>
    <p:sldId id="327" r:id="rId20"/>
    <p:sldId id="328" r:id="rId21"/>
    <p:sldId id="341" r:id="rId22"/>
    <p:sldId id="342" r:id="rId23"/>
    <p:sldId id="268" r:id="rId24"/>
    <p:sldId id="347" r:id="rId25"/>
    <p:sldId id="344" r:id="rId26"/>
    <p:sldId id="348" r:id="rId27"/>
    <p:sldId id="330" r:id="rId28"/>
    <p:sldId id="345" r:id="rId29"/>
    <p:sldId id="331" r:id="rId30"/>
    <p:sldId id="346" r:id="rId31"/>
    <p:sldId id="332" r:id="rId32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99"/>
    <a:srgbClr val="328E5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D027E-CDE5-4799-B0D7-A810DEF33836}" v="5" dt="2023-01-14T13:40:15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60"/>
  </p:normalViewPr>
  <p:slideViewPr>
    <p:cSldViewPr>
      <p:cViewPr varScale="1">
        <p:scale>
          <a:sx n="51" d="100"/>
          <a:sy n="51" d="100"/>
        </p:scale>
        <p:origin x="1411" y="38"/>
      </p:cViewPr>
      <p:guideLst>
        <p:guide orient="horz" pos="164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Schuppert" userId="cf2e5fa7-3dc2-4999-a54e-48bf69e6beec" providerId="ADAL" clId="{96B4DA12-3F81-4A3F-9599-4C4FF2CA3929}"/>
    <pc:docChg chg="modSld">
      <pc:chgData name="Johan Schuppert" userId="cf2e5fa7-3dc2-4999-a54e-48bf69e6beec" providerId="ADAL" clId="{96B4DA12-3F81-4A3F-9599-4C4FF2CA3929}" dt="2021-09-02T12:16:00.173" v="0" actId="20577"/>
      <pc:docMkLst>
        <pc:docMk/>
      </pc:docMkLst>
      <pc:sldChg chg="modSp">
        <pc:chgData name="Johan Schuppert" userId="cf2e5fa7-3dc2-4999-a54e-48bf69e6beec" providerId="ADAL" clId="{96B4DA12-3F81-4A3F-9599-4C4FF2CA3929}" dt="2021-09-02T12:16:00.173" v="0" actId="20577"/>
        <pc:sldMkLst>
          <pc:docMk/>
          <pc:sldMk cId="0" sldId="267"/>
        </pc:sldMkLst>
        <pc:spChg chg="mod">
          <ac:chgData name="Johan Schuppert" userId="cf2e5fa7-3dc2-4999-a54e-48bf69e6beec" providerId="ADAL" clId="{96B4DA12-3F81-4A3F-9599-4C4FF2CA3929}" dt="2021-09-02T12:16:00.173" v="0" actId="20577"/>
          <ac:spMkLst>
            <pc:docMk/>
            <pc:sldMk cId="0" sldId="267"/>
            <ac:spMk id="3" creationId="{00000000-0000-0000-0000-000000000000}"/>
          </ac:spMkLst>
        </pc:spChg>
      </pc:sldChg>
    </pc:docChg>
  </pc:docChgLst>
  <pc:docChgLst>
    <pc:chgData name="Johan Schuppert" userId="cf2e5fa7-3dc2-4999-a54e-48bf69e6beec" providerId="ADAL" clId="{CE5D027E-CDE5-4799-B0D7-A810DEF33836}"/>
    <pc:docChg chg="delSld modSld">
      <pc:chgData name="Johan Schuppert" userId="cf2e5fa7-3dc2-4999-a54e-48bf69e6beec" providerId="ADAL" clId="{CE5D027E-CDE5-4799-B0D7-A810DEF33836}" dt="2023-01-14T14:03:48.971" v="11" actId="2696"/>
      <pc:docMkLst>
        <pc:docMk/>
      </pc:docMkLst>
      <pc:sldChg chg="del">
        <pc:chgData name="Johan Schuppert" userId="cf2e5fa7-3dc2-4999-a54e-48bf69e6beec" providerId="ADAL" clId="{CE5D027E-CDE5-4799-B0D7-A810DEF33836}" dt="2023-01-14T14:03:16.752" v="6" actId="2696"/>
        <pc:sldMkLst>
          <pc:docMk/>
          <pc:sldMk cId="2976854027" sldId="323"/>
        </pc:sldMkLst>
      </pc:sldChg>
      <pc:sldChg chg="del">
        <pc:chgData name="Johan Schuppert" userId="cf2e5fa7-3dc2-4999-a54e-48bf69e6beec" providerId="ADAL" clId="{CE5D027E-CDE5-4799-B0D7-A810DEF33836}" dt="2023-01-14T14:03:29.805" v="8" actId="2696"/>
        <pc:sldMkLst>
          <pc:docMk/>
          <pc:sldMk cId="905775346" sldId="326"/>
        </pc:sldMkLst>
      </pc:sldChg>
      <pc:sldChg chg="modSp del mod">
        <pc:chgData name="Johan Schuppert" userId="cf2e5fa7-3dc2-4999-a54e-48bf69e6beec" providerId="ADAL" clId="{CE5D027E-CDE5-4799-B0D7-A810DEF33836}" dt="2023-01-14T14:03:38.511" v="9" actId="2696"/>
        <pc:sldMkLst>
          <pc:docMk/>
          <pc:sldMk cId="2552074111" sldId="329"/>
        </pc:sldMkLst>
        <pc:spChg chg="mod">
          <ac:chgData name="Johan Schuppert" userId="cf2e5fa7-3dc2-4999-a54e-48bf69e6beec" providerId="ADAL" clId="{CE5D027E-CDE5-4799-B0D7-A810DEF33836}" dt="2023-01-14T13:38:24.063" v="4" actId="20577"/>
          <ac:spMkLst>
            <pc:docMk/>
            <pc:sldMk cId="2552074111" sldId="329"/>
            <ac:spMk id="3" creationId="{00000000-0000-0000-0000-000000000000}"/>
          </ac:spMkLst>
        </pc:spChg>
      </pc:sldChg>
      <pc:sldChg chg="del">
        <pc:chgData name="Johan Schuppert" userId="cf2e5fa7-3dc2-4999-a54e-48bf69e6beec" providerId="ADAL" clId="{CE5D027E-CDE5-4799-B0D7-A810DEF33836}" dt="2023-01-14T14:03:08.712" v="5" actId="2696"/>
        <pc:sldMkLst>
          <pc:docMk/>
          <pc:sldMk cId="0" sldId="352"/>
        </pc:sldMkLst>
      </pc:sldChg>
      <pc:sldChg chg="del">
        <pc:chgData name="Johan Schuppert" userId="cf2e5fa7-3dc2-4999-a54e-48bf69e6beec" providerId="ADAL" clId="{CE5D027E-CDE5-4799-B0D7-A810DEF33836}" dt="2023-01-14T14:03:27.085" v="7" actId="2696"/>
        <pc:sldMkLst>
          <pc:docMk/>
          <pc:sldMk cId="1914566760" sldId="353"/>
        </pc:sldMkLst>
      </pc:sldChg>
      <pc:sldChg chg="del">
        <pc:chgData name="Johan Schuppert" userId="cf2e5fa7-3dc2-4999-a54e-48bf69e6beec" providerId="ADAL" clId="{CE5D027E-CDE5-4799-B0D7-A810DEF33836}" dt="2023-01-14T14:03:40.793" v="10" actId="2696"/>
        <pc:sldMkLst>
          <pc:docMk/>
          <pc:sldMk cId="0" sldId="354"/>
        </pc:sldMkLst>
      </pc:sldChg>
      <pc:sldChg chg="del">
        <pc:chgData name="Johan Schuppert" userId="cf2e5fa7-3dc2-4999-a54e-48bf69e6beec" providerId="ADAL" clId="{CE5D027E-CDE5-4799-B0D7-A810DEF33836}" dt="2023-01-14T14:03:48.971" v="11" actId="2696"/>
        <pc:sldMkLst>
          <pc:docMk/>
          <pc:sldMk cId="853256171" sldId="3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2090A-2CAC-44DB-BDF9-18C183EE3969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EEDCF-E78D-457D-88E4-2E1453856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1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F5A76-11BF-4FCE-B700-2B0675237A3B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D1D21-D301-4A59-8E60-492FF4FA46A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17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C07A80-5915-42A5-BBA0-914E86F1DA0C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6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C262CD-DD7E-41F3-AB71-7D2C83E162CE}" type="slidenum">
              <a:rPr lang="nl-NL" altLang="nl-NL" smtClean="0"/>
              <a:pPr>
                <a:spcBef>
                  <a:spcPct val="0"/>
                </a:spcBef>
              </a:pPr>
              <a:t>3</a:t>
            </a:fld>
            <a:endParaRPr lang="nl-NL" altLang="nl-NL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6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D45C6E-0A49-474E-9B57-49522C9A86B5}" type="slidenum">
              <a:rPr lang="nl-NL" altLang="nl-NL" smtClean="0"/>
              <a:pPr>
                <a:spcBef>
                  <a:spcPct val="0"/>
                </a:spcBef>
              </a:pPr>
              <a:t>5</a:t>
            </a:fld>
            <a:endParaRPr lang="nl-NL" altLang="nl-NL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0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EB3E8A-5CBE-4DC9-8088-821B23BEC7D1}" type="slidenum">
              <a:rPr lang="nl-NL" altLang="nl-NL" smtClean="0"/>
              <a:pPr/>
              <a:t>8</a:t>
            </a:fld>
            <a:endParaRPr lang="nl-NL" altLang="nl-NL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4878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5A9BD9-F33D-4801-9CDB-F336CC554AAE}" type="slidenum">
              <a:rPr lang="nl-NL" altLang="nl-NL" smtClean="0"/>
              <a:pPr/>
              <a:t>9</a:t>
            </a:fld>
            <a:endParaRPr lang="nl-NL" altLang="nl-NL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808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F7E82E-02AB-4D83-8031-A18DEF24282E}" type="slidenum">
              <a:rPr lang="nl-NL" altLang="nl-NL" smtClean="0"/>
              <a:pPr/>
              <a:t>15</a:t>
            </a:fld>
            <a:endParaRPr lang="nl-NL" altLang="nl-NL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82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B59D57-B6EE-401B-A980-7205BFB91C0D}" type="slidenum">
              <a:rPr lang="nl-NL" altLang="nl-NL" smtClean="0"/>
              <a:pPr/>
              <a:t>16</a:t>
            </a:fld>
            <a:endParaRPr lang="nl-NL" altLang="nl-NL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270380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854DE9-7440-43A1-95F9-C19586A4ABF9}" type="slidenum">
              <a:rPr lang="nl-NL" altLang="nl-NL" smtClean="0"/>
              <a:pPr/>
              <a:t>21</a:t>
            </a:fld>
            <a:endParaRPr lang="nl-NL" altLang="nl-NL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709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404BC0-3576-4DA2-8352-4CD277B1B23F}" type="slidenum">
              <a:rPr lang="nl-NL" altLang="nl-NL" smtClean="0"/>
              <a:pPr/>
              <a:t>22</a:t>
            </a:fld>
            <a:endParaRPr lang="nl-NL" altLang="nl-NL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920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BF36C-8AB9-4A33-8FF0-36175B373366}" type="datetimeFigureOut">
              <a:rPr lang="nl-NL" smtClean="0"/>
              <a:pPr/>
              <a:t>14-1-2023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Gevaarlijke stoffen</a:t>
            </a:r>
          </a:p>
        </p:txBody>
      </p:sp>
      <p:pic>
        <p:nvPicPr>
          <p:cNvPr id="122883" name="Picture 3" descr="garage%20worksho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41425"/>
            <a:ext cx="748823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69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448" y="27718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8. Gevaarlijke stoffen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8.5 Biologische stoffen</a:t>
            </a:r>
            <a:endParaRPr lang="nl-NL" sz="28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nl-NL" sz="3100" dirty="0">
                <a:ea typeface="ＭＳ Ｐゴシック" pitchFamily="34" charset="-128"/>
              </a:rPr>
              <a:t>Risico’</a:t>
            </a:r>
            <a:r>
              <a:rPr lang="nl-NL" altLang="ja-JP" sz="3100" dirty="0">
                <a:ea typeface="ＭＳ Ｐゴシック" pitchFamily="34" charset="-128"/>
              </a:rPr>
              <a:t>s bij blootstelling:</a:t>
            </a:r>
          </a:p>
          <a:p>
            <a:pPr marL="355600" indent="-355600">
              <a:lnSpc>
                <a:spcPct val="120000"/>
              </a:lnSpc>
              <a:defRPr/>
            </a:pPr>
            <a:r>
              <a:rPr lang="nl-NL" sz="3100" dirty="0">
                <a:ea typeface="ＭＳ Ｐゴシック" pitchFamily="34" charset="-128"/>
              </a:rPr>
              <a:t>infecties;</a:t>
            </a:r>
          </a:p>
          <a:p>
            <a:pPr marL="355600" indent="-355600">
              <a:lnSpc>
                <a:spcPct val="120000"/>
              </a:lnSpc>
              <a:defRPr/>
            </a:pPr>
            <a:r>
              <a:rPr lang="nl-NL" sz="3100" dirty="0">
                <a:ea typeface="ＭＳ Ｐゴシック" pitchFamily="34" charset="-128"/>
              </a:rPr>
              <a:t>vergiftigingen;</a:t>
            </a:r>
          </a:p>
          <a:p>
            <a:pPr marL="355600" indent="-355600">
              <a:lnSpc>
                <a:spcPct val="120000"/>
              </a:lnSpc>
              <a:defRPr/>
            </a:pPr>
            <a:r>
              <a:rPr lang="nl-NL" sz="3100" dirty="0">
                <a:ea typeface="ＭＳ Ｐゴシック" pitchFamily="34" charset="-128"/>
              </a:rPr>
              <a:t>allergie;</a:t>
            </a:r>
          </a:p>
          <a:p>
            <a:pPr marL="355600" indent="-355600">
              <a:lnSpc>
                <a:spcPct val="120000"/>
              </a:lnSpc>
              <a:defRPr/>
            </a:pPr>
            <a:r>
              <a:rPr lang="nl-NL" sz="3100" dirty="0">
                <a:ea typeface="ＭＳ Ｐゴシック" pitchFamily="34" charset="-128"/>
              </a:rPr>
              <a:t>schimmels.</a:t>
            </a:r>
          </a:p>
          <a:p>
            <a:pPr marL="0" indent="0">
              <a:lnSpc>
                <a:spcPct val="120000"/>
              </a:lnSpc>
              <a:defRPr/>
            </a:pPr>
            <a:endParaRPr lang="nl-NL" sz="3100" dirty="0">
              <a:ea typeface="ＭＳ Ｐゴシック" pitchFamily="34" charset="-128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nl-NL" sz="3100" dirty="0">
                <a:ea typeface="ＭＳ Ｐゴシック" pitchFamily="34" charset="-128"/>
              </a:rPr>
              <a:t>Wanneer?</a:t>
            </a:r>
          </a:p>
          <a:p>
            <a:pPr marL="355600" indent="-355600">
              <a:lnSpc>
                <a:spcPct val="120000"/>
              </a:lnSpc>
              <a:defRPr/>
            </a:pPr>
            <a:r>
              <a:rPr lang="nl-NL" sz="3100" dirty="0">
                <a:ea typeface="ＭＳ Ｐゴシック" pitchFamily="34" charset="-128"/>
              </a:rPr>
              <a:t>bij contact met dieren</a:t>
            </a:r>
          </a:p>
          <a:p>
            <a:pPr marL="355600" indent="-355600">
              <a:lnSpc>
                <a:spcPct val="120000"/>
              </a:lnSpc>
              <a:defRPr/>
            </a:pPr>
            <a:r>
              <a:rPr lang="nl-NL" sz="3100" dirty="0">
                <a:ea typeface="ＭＳ Ｐゴシック" pitchFamily="34" charset="-128"/>
              </a:rPr>
              <a:t>werken in riolen</a:t>
            </a:r>
          </a:p>
          <a:p>
            <a:pPr marL="355600" indent="-355600">
              <a:lnSpc>
                <a:spcPct val="120000"/>
              </a:lnSpc>
              <a:defRPr/>
            </a:pPr>
            <a:r>
              <a:rPr lang="nl-NL" sz="3100" dirty="0">
                <a:ea typeface="ＭＳ Ｐゴシック" pitchFamily="34" charset="-128"/>
              </a:rPr>
              <a:t>werken in vervuilde grond of afvalverwerking </a:t>
            </a:r>
          </a:p>
          <a:p>
            <a:pPr marL="355600" indent="-355600">
              <a:lnSpc>
                <a:spcPct val="120000"/>
              </a:lnSpc>
              <a:defRPr/>
            </a:pPr>
            <a:r>
              <a:rPr lang="nl-NL" sz="3100" dirty="0">
                <a:ea typeface="ＭＳ Ｐゴシック" pitchFamily="34" charset="-128"/>
              </a:rPr>
              <a:t>werken in bepaalde afdelingen van ziekenhuizen en verpleegcentra</a:t>
            </a:r>
          </a:p>
          <a:p>
            <a:pPr marL="355600" indent="-355600">
              <a:lnSpc>
                <a:spcPct val="120000"/>
              </a:lnSpc>
              <a:defRPr/>
            </a:pPr>
            <a:endParaRPr lang="nl-NL" dirty="0">
              <a:ea typeface="ＭＳ Ｐゴシック" pitchFamily="34" charset="-128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628800"/>
            <a:ext cx="2524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8100392" y="1700808"/>
            <a:ext cx="864096" cy="720080"/>
            <a:chOff x="4209" y="4273"/>
            <a:chExt cx="504" cy="473"/>
          </a:xfrm>
        </p:grpSpPr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332" y="4400"/>
              <a:ext cx="257" cy="256"/>
            </a:xfrm>
            <a:custGeom>
              <a:avLst/>
              <a:gdLst>
                <a:gd name="T0" fmla="*/ 289 w 256"/>
                <a:gd name="T1" fmla="*/ 129 h 256"/>
                <a:gd name="T2" fmla="*/ 288 w 256"/>
                <a:gd name="T3" fmla="*/ 145 h 256"/>
                <a:gd name="T4" fmla="*/ 285 w 256"/>
                <a:gd name="T5" fmla="*/ 160 h 256"/>
                <a:gd name="T6" fmla="*/ 281 w 256"/>
                <a:gd name="T7" fmla="*/ 176 h 256"/>
                <a:gd name="T8" fmla="*/ 274 w 256"/>
                <a:gd name="T9" fmla="*/ 190 h 256"/>
                <a:gd name="T10" fmla="*/ 265 w 256"/>
                <a:gd name="T11" fmla="*/ 204 h 256"/>
                <a:gd name="T12" fmla="*/ 255 w 256"/>
                <a:gd name="T13" fmla="*/ 216 h 256"/>
                <a:gd name="T14" fmla="*/ 243 w 256"/>
                <a:gd name="T15" fmla="*/ 227 h 256"/>
                <a:gd name="T16" fmla="*/ 230 w 256"/>
                <a:gd name="T17" fmla="*/ 237 h 256"/>
                <a:gd name="T18" fmla="*/ 216 w 256"/>
                <a:gd name="T19" fmla="*/ 244 h 256"/>
                <a:gd name="T20" fmla="*/ 201 w 256"/>
                <a:gd name="T21" fmla="*/ 250 h 256"/>
                <a:gd name="T22" fmla="*/ 186 w 256"/>
                <a:gd name="T23" fmla="*/ 254 h 256"/>
                <a:gd name="T24" fmla="*/ 170 w 256"/>
                <a:gd name="T25" fmla="*/ 256 h 256"/>
                <a:gd name="T26" fmla="*/ 120 w 256"/>
                <a:gd name="T27" fmla="*/ 256 h 256"/>
                <a:gd name="T28" fmla="*/ 104 w 256"/>
                <a:gd name="T29" fmla="*/ 254 h 256"/>
                <a:gd name="T30" fmla="*/ 89 w 256"/>
                <a:gd name="T31" fmla="*/ 250 h 256"/>
                <a:gd name="T32" fmla="*/ 74 w 256"/>
                <a:gd name="T33" fmla="*/ 244 h 256"/>
                <a:gd name="T34" fmla="*/ 60 w 256"/>
                <a:gd name="T35" fmla="*/ 237 h 256"/>
                <a:gd name="T36" fmla="*/ 47 w 256"/>
                <a:gd name="T37" fmla="*/ 227 h 256"/>
                <a:gd name="T38" fmla="*/ 35 w 256"/>
                <a:gd name="T39" fmla="*/ 216 h 256"/>
                <a:gd name="T40" fmla="*/ 25 w 256"/>
                <a:gd name="T41" fmla="*/ 204 h 256"/>
                <a:gd name="T42" fmla="*/ 16 w 256"/>
                <a:gd name="T43" fmla="*/ 190 h 256"/>
                <a:gd name="T44" fmla="*/ 9 w 256"/>
                <a:gd name="T45" fmla="*/ 176 h 256"/>
                <a:gd name="T46" fmla="*/ 4 w 256"/>
                <a:gd name="T47" fmla="*/ 161 h 256"/>
                <a:gd name="T48" fmla="*/ 1 w 256"/>
                <a:gd name="T49" fmla="*/ 145 h 256"/>
                <a:gd name="T50" fmla="*/ 0 w 256"/>
                <a:gd name="T51" fmla="*/ 129 h 256"/>
                <a:gd name="T52" fmla="*/ 1 w 256"/>
                <a:gd name="T53" fmla="*/ 113 h 256"/>
                <a:gd name="T54" fmla="*/ 4 w 256"/>
                <a:gd name="T55" fmla="*/ 97 h 256"/>
                <a:gd name="T56" fmla="*/ 9 w 256"/>
                <a:gd name="T57" fmla="*/ 82 h 256"/>
                <a:gd name="T58" fmla="*/ 16 w 256"/>
                <a:gd name="T59" fmla="*/ 67 h 256"/>
                <a:gd name="T60" fmla="*/ 24 w 256"/>
                <a:gd name="T61" fmla="*/ 54 h 256"/>
                <a:gd name="T62" fmla="*/ 35 w 256"/>
                <a:gd name="T63" fmla="*/ 41 h 256"/>
                <a:gd name="T64" fmla="*/ 46 w 256"/>
                <a:gd name="T65" fmla="*/ 30 h 256"/>
                <a:gd name="T66" fmla="*/ 59 w 256"/>
                <a:gd name="T67" fmla="*/ 21 h 256"/>
                <a:gd name="T68" fmla="*/ 73 w 256"/>
                <a:gd name="T69" fmla="*/ 12 h 256"/>
                <a:gd name="T70" fmla="*/ 88 w 256"/>
                <a:gd name="T71" fmla="*/ 6 h 256"/>
                <a:gd name="T72" fmla="*/ 104 w 256"/>
                <a:gd name="T73" fmla="*/ 2 h 256"/>
                <a:gd name="T74" fmla="*/ 120 w 256"/>
                <a:gd name="T75" fmla="*/ 0 h 256"/>
                <a:gd name="T76" fmla="*/ 170 w 256"/>
                <a:gd name="T77" fmla="*/ 0 h 256"/>
                <a:gd name="T78" fmla="*/ 186 w 256"/>
                <a:gd name="T79" fmla="*/ 2 h 256"/>
                <a:gd name="T80" fmla="*/ 201 w 256"/>
                <a:gd name="T81" fmla="*/ 6 h 256"/>
                <a:gd name="T82" fmla="*/ 216 w 256"/>
                <a:gd name="T83" fmla="*/ 12 h 256"/>
                <a:gd name="T84" fmla="*/ 230 w 256"/>
                <a:gd name="T85" fmla="*/ 21 h 256"/>
                <a:gd name="T86" fmla="*/ 243 w 256"/>
                <a:gd name="T87" fmla="*/ 30 h 256"/>
                <a:gd name="T88" fmla="*/ 255 w 256"/>
                <a:gd name="T89" fmla="*/ 41 h 256"/>
                <a:gd name="T90" fmla="*/ 265 w 256"/>
                <a:gd name="T91" fmla="*/ 54 h 256"/>
                <a:gd name="T92" fmla="*/ 274 w 256"/>
                <a:gd name="T93" fmla="*/ 67 h 256"/>
                <a:gd name="T94" fmla="*/ 280 w 256"/>
                <a:gd name="T95" fmla="*/ 82 h 256"/>
                <a:gd name="T96" fmla="*/ 285 w 256"/>
                <a:gd name="T97" fmla="*/ 97 h 256"/>
                <a:gd name="T98" fmla="*/ 288 w 256"/>
                <a:gd name="T99" fmla="*/ 113 h 256"/>
                <a:gd name="T100" fmla="*/ 289 w 256"/>
                <a:gd name="T101" fmla="*/ 129 h 256"/>
                <a:gd name="T102" fmla="*/ 289 w 256"/>
                <a:gd name="T103" fmla="*/ 129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6"/>
                <a:gd name="T157" fmla="*/ 0 h 256"/>
                <a:gd name="T158" fmla="*/ 256 w 256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6" h="256">
                  <a:moveTo>
                    <a:pt x="256" y="129"/>
                  </a:moveTo>
                  <a:lnTo>
                    <a:pt x="255" y="145"/>
                  </a:lnTo>
                  <a:lnTo>
                    <a:pt x="252" y="160"/>
                  </a:lnTo>
                  <a:lnTo>
                    <a:pt x="248" y="176"/>
                  </a:lnTo>
                  <a:lnTo>
                    <a:pt x="241" y="190"/>
                  </a:lnTo>
                  <a:lnTo>
                    <a:pt x="232" y="204"/>
                  </a:lnTo>
                  <a:lnTo>
                    <a:pt x="222" y="216"/>
                  </a:lnTo>
                  <a:lnTo>
                    <a:pt x="210" y="227"/>
                  </a:lnTo>
                  <a:lnTo>
                    <a:pt x="197" y="237"/>
                  </a:lnTo>
                  <a:lnTo>
                    <a:pt x="183" y="244"/>
                  </a:lnTo>
                  <a:lnTo>
                    <a:pt x="168" y="250"/>
                  </a:lnTo>
                  <a:lnTo>
                    <a:pt x="153" y="254"/>
                  </a:lnTo>
                  <a:lnTo>
                    <a:pt x="137" y="256"/>
                  </a:lnTo>
                  <a:lnTo>
                    <a:pt x="120" y="256"/>
                  </a:lnTo>
                  <a:lnTo>
                    <a:pt x="104" y="254"/>
                  </a:lnTo>
                  <a:lnTo>
                    <a:pt x="89" y="250"/>
                  </a:lnTo>
                  <a:lnTo>
                    <a:pt x="74" y="244"/>
                  </a:lnTo>
                  <a:lnTo>
                    <a:pt x="60" y="237"/>
                  </a:lnTo>
                  <a:lnTo>
                    <a:pt x="47" y="227"/>
                  </a:lnTo>
                  <a:lnTo>
                    <a:pt x="35" y="216"/>
                  </a:lnTo>
                  <a:lnTo>
                    <a:pt x="25" y="204"/>
                  </a:lnTo>
                  <a:lnTo>
                    <a:pt x="16" y="190"/>
                  </a:lnTo>
                  <a:lnTo>
                    <a:pt x="9" y="176"/>
                  </a:lnTo>
                  <a:lnTo>
                    <a:pt x="4" y="161"/>
                  </a:lnTo>
                  <a:lnTo>
                    <a:pt x="1" y="145"/>
                  </a:lnTo>
                  <a:lnTo>
                    <a:pt x="0" y="129"/>
                  </a:lnTo>
                  <a:lnTo>
                    <a:pt x="1" y="113"/>
                  </a:lnTo>
                  <a:lnTo>
                    <a:pt x="4" y="97"/>
                  </a:lnTo>
                  <a:lnTo>
                    <a:pt x="9" y="82"/>
                  </a:lnTo>
                  <a:lnTo>
                    <a:pt x="16" y="67"/>
                  </a:lnTo>
                  <a:lnTo>
                    <a:pt x="24" y="54"/>
                  </a:lnTo>
                  <a:lnTo>
                    <a:pt x="35" y="41"/>
                  </a:lnTo>
                  <a:lnTo>
                    <a:pt x="46" y="30"/>
                  </a:lnTo>
                  <a:lnTo>
                    <a:pt x="59" y="21"/>
                  </a:lnTo>
                  <a:lnTo>
                    <a:pt x="73" y="12"/>
                  </a:lnTo>
                  <a:lnTo>
                    <a:pt x="88" y="6"/>
                  </a:lnTo>
                  <a:lnTo>
                    <a:pt x="104" y="2"/>
                  </a:lnTo>
                  <a:lnTo>
                    <a:pt x="120" y="0"/>
                  </a:lnTo>
                  <a:lnTo>
                    <a:pt x="137" y="0"/>
                  </a:lnTo>
                  <a:lnTo>
                    <a:pt x="153" y="2"/>
                  </a:lnTo>
                  <a:lnTo>
                    <a:pt x="168" y="6"/>
                  </a:lnTo>
                  <a:lnTo>
                    <a:pt x="183" y="12"/>
                  </a:lnTo>
                  <a:lnTo>
                    <a:pt x="197" y="21"/>
                  </a:lnTo>
                  <a:lnTo>
                    <a:pt x="210" y="30"/>
                  </a:lnTo>
                  <a:lnTo>
                    <a:pt x="222" y="41"/>
                  </a:lnTo>
                  <a:lnTo>
                    <a:pt x="232" y="54"/>
                  </a:lnTo>
                  <a:lnTo>
                    <a:pt x="241" y="67"/>
                  </a:lnTo>
                  <a:lnTo>
                    <a:pt x="247" y="82"/>
                  </a:lnTo>
                  <a:lnTo>
                    <a:pt x="252" y="97"/>
                  </a:lnTo>
                  <a:lnTo>
                    <a:pt x="255" y="113"/>
                  </a:lnTo>
                  <a:lnTo>
                    <a:pt x="256" y="129"/>
                  </a:lnTo>
                  <a:close/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209" y="4273"/>
              <a:ext cx="504" cy="473"/>
            </a:xfrm>
            <a:custGeom>
              <a:avLst/>
              <a:gdLst>
                <a:gd name="T0" fmla="*/ 209 w 503"/>
                <a:gd name="T1" fmla="*/ 464 h 473"/>
                <a:gd name="T2" fmla="*/ 145 w 503"/>
                <a:gd name="T3" fmla="*/ 473 h 473"/>
                <a:gd name="T4" fmla="*/ 83 w 503"/>
                <a:gd name="T5" fmla="*/ 452 h 473"/>
                <a:gd name="T6" fmla="*/ 71 w 503"/>
                <a:gd name="T7" fmla="*/ 440 h 473"/>
                <a:gd name="T8" fmla="*/ 130 w 503"/>
                <a:gd name="T9" fmla="*/ 449 h 473"/>
                <a:gd name="T10" fmla="*/ 186 w 503"/>
                <a:gd name="T11" fmla="*/ 427 h 473"/>
                <a:gd name="T12" fmla="*/ 222 w 503"/>
                <a:gd name="T13" fmla="*/ 380 h 473"/>
                <a:gd name="T14" fmla="*/ 231 w 503"/>
                <a:gd name="T15" fmla="*/ 321 h 473"/>
                <a:gd name="T16" fmla="*/ 208 w 503"/>
                <a:gd name="T17" fmla="*/ 266 h 473"/>
                <a:gd name="T18" fmla="*/ 160 w 503"/>
                <a:gd name="T19" fmla="*/ 230 h 473"/>
                <a:gd name="T20" fmla="*/ 101 w 503"/>
                <a:gd name="T21" fmla="*/ 223 h 473"/>
                <a:gd name="T22" fmla="*/ 46 w 503"/>
                <a:gd name="T23" fmla="*/ 247 h 473"/>
                <a:gd name="T24" fmla="*/ 11 w 503"/>
                <a:gd name="T25" fmla="*/ 295 h 473"/>
                <a:gd name="T26" fmla="*/ 4 w 503"/>
                <a:gd name="T27" fmla="*/ 340 h 473"/>
                <a:gd name="T28" fmla="*/ 3 w 503"/>
                <a:gd name="T29" fmla="*/ 276 h 473"/>
                <a:gd name="T30" fmla="*/ 31 w 503"/>
                <a:gd name="T31" fmla="*/ 219 h 473"/>
                <a:gd name="T32" fmla="*/ 82 w 503"/>
                <a:gd name="T33" fmla="*/ 180 h 473"/>
                <a:gd name="T34" fmla="*/ 93 w 503"/>
                <a:gd name="T35" fmla="*/ 139 h 473"/>
                <a:gd name="T36" fmla="*/ 108 w 503"/>
                <a:gd name="T37" fmla="*/ 74 h 473"/>
                <a:gd name="T38" fmla="*/ 152 w 503"/>
                <a:gd name="T39" fmla="*/ 22 h 473"/>
                <a:gd name="T40" fmla="*/ 198 w 503"/>
                <a:gd name="T41" fmla="*/ 0 h 473"/>
                <a:gd name="T42" fmla="*/ 154 w 503"/>
                <a:gd name="T43" fmla="*/ 42 h 473"/>
                <a:gd name="T44" fmla="*/ 137 w 503"/>
                <a:gd name="T45" fmla="*/ 99 h 473"/>
                <a:gd name="T46" fmla="*/ 151 w 503"/>
                <a:gd name="T47" fmla="*/ 159 h 473"/>
                <a:gd name="T48" fmla="*/ 193 w 503"/>
                <a:gd name="T49" fmla="*/ 202 h 473"/>
                <a:gd name="T50" fmla="*/ 286 w 503"/>
                <a:gd name="T51" fmla="*/ 217 h 473"/>
                <a:gd name="T52" fmla="*/ 344 w 503"/>
                <a:gd name="T53" fmla="*/ 201 h 473"/>
                <a:gd name="T54" fmla="*/ 386 w 503"/>
                <a:gd name="T55" fmla="*/ 158 h 473"/>
                <a:gd name="T56" fmla="*/ 400 w 503"/>
                <a:gd name="T57" fmla="*/ 99 h 473"/>
                <a:gd name="T58" fmla="*/ 383 w 503"/>
                <a:gd name="T59" fmla="*/ 41 h 473"/>
                <a:gd name="T60" fmla="*/ 339 w 503"/>
                <a:gd name="T61" fmla="*/ 0 h 473"/>
                <a:gd name="T62" fmla="*/ 383 w 503"/>
                <a:gd name="T63" fmla="*/ 21 h 473"/>
                <a:gd name="T64" fmla="*/ 425 w 503"/>
                <a:gd name="T65" fmla="*/ 70 h 473"/>
                <a:gd name="T66" fmla="*/ 442 w 503"/>
                <a:gd name="T67" fmla="*/ 133 h 473"/>
                <a:gd name="T68" fmla="*/ 453 w 503"/>
                <a:gd name="T69" fmla="*/ 173 h 473"/>
                <a:gd name="T70" fmla="*/ 505 w 503"/>
                <a:gd name="T71" fmla="*/ 213 h 473"/>
                <a:gd name="T72" fmla="*/ 533 w 503"/>
                <a:gd name="T73" fmla="*/ 273 h 473"/>
                <a:gd name="T74" fmla="*/ 531 w 503"/>
                <a:gd name="T75" fmla="*/ 338 h 473"/>
                <a:gd name="T76" fmla="*/ 524 w 503"/>
                <a:gd name="T77" fmla="*/ 294 h 473"/>
                <a:gd name="T78" fmla="*/ 488 w 503"/>
                <a:gd name="T79" fmla="*/ 245 h 473"/>
                <a:gd name="T80" fmla="*/ 433 w 503"/>
                <a:gd name="T81" fmla="*/ 222 h 473"/>
                <a:gd name="T82" fmla="*/ 373 w 503"/>
                <a:gd name="T83" fmla="*/ 229 h 473"/>
                <a:gd name="T84" fmla="*/ 326 w 503"/>
                <a:gd name="T85" fmla="*/ 266 h 473"/>
                <a:gd name="T86" fmla="*/ 303 w 503"/>
                <a:gd name="T87" fmla="*/ 321 h 473"/>
                <a:gd name="T88" fmla="*/ 312 w 503"/>
                <a:gd name="T89" fmla="*/ 381 h 473"/>
                <a:gd name="T90" fmla="*/ 350 w 503"/>
                <a:gd name="T91" fmla="*/ 428 h 473"/>
                <a:gd name="T92" fmla="*/ 406 w 503"/>
                <a:gd name="T93" fmla="*/ 449 h 473"/>
                <a:gd name="T94" fmla="*/ 465 w 503"/>
                <a:gd name="T95" fmla="*/ 439 h 473"/>
                <a:gd name="T96" fmla="*/ 450 w 503"/>
                <a:gd name="T97" fmla="*/ 453 h 473"/>
                <a:gd name="T98" fmla="*/ 383 w 503"/>
                <a:gd name="T99" fmla="*/ 472 h 473"/>
                <a:gd name="T100" fmla="*/ 315 w 503"/>
                <a:gd name="T101" fmla="*/ 458 h 4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3"/>
                <a:gd name="T154" fmla="*/ 0 h 473"/>
                <a:gd name="T155" fmla="*/ 503 w 503"/>
                <a:gd name="T156" fmla="*/ 473 h 4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3" h="473">
                  <a:moveTo>
                    <a:pt x="251" y="439"/>
                  </a:moveTo>
                  <a:lnTo>
                    <a:pt x="238" y="449"/>
                  </a:lnTo>
                  <a:lnTo>
                    <a:pt x="224" y="457"/>
                  </a:lnTo>
                  <a:lnTo>
                    <a:pt x="209" y="464"/>
                  </a:lnTo>
                  <a:lnTo>
                    <a:pt x="193" y="469"/>
                  </a:lnTo>
                  <a:lnTo>
                    <a:pt x="177" y="472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9" y="470"/>
                  </a:lnTo>
                  <a:lnTo>
                    <a:pt x="113" y="466"/>
                  </a:lnTo>
                  <a:lnTo>
                    <a:pt x="98" y="460"/>
                  </a:lnTo>
                  <a:lnTo>
                    <a:pt x="83" y="452"/>
                  </a:lnTo>
                  <a:lnTo>
                    <a:pt x="70" y="443"/>
                  </a:lnTo>
                  <a:lnTo>
                    <a:pt x="57" y="432"/>
                  </a:lnTo>
                  <a:lnTo>
                    <a:pt x="58" y="433"/>
                  </a:lnTo>
                  <a:lnTo>
                    <a:pt x="71" y="440"/>
                  </a:lnTo>
                  <a:lnTo>
                    <a:pt x="85" y="445"/>
                  </a:lnTo>
                  <a:lnTo>
                    <a:pt x="100" y="448"/>
                  </a:lnTo>
                  <a:lnTo>
                    <a:pt x="115" y="450"/>
                  </a:lnTo>
                  <a:lnTo>
                    <a:pt x="130" y="449"/>
                  </a:lnTo>
                  <a:lnTo>
                    <a:pt x="145" y="446"/>
                  </a:lnTo>
                  <a:lnTo>
                    <a:pt x="159" y="442"/>
                  </a:lnTo>
                  <a:lnTo>
                    <a:pt x="173" y="435"/>
                  </a:lnTo>
                  <a:lnTo>
                    <a:pt x="186" y="427"/>
                  </a:lnTo>
                  <a:lnTo>
                    <a:pt x="197" y="417"/>
                  </a:lnTo>
                  <a:lnTo>
                    <a:pt x="207" y="406"/>
                  </a:lnTo>
                  <a:lnTo>
                    <a:pt x="216" y="394"/>
                  </a:lnTo>
                  <a:lnTo>
                    <a:pt x="222" y="380"/>
                  </a:lnTo>
                  <a:lnTo>
                    <a:pt x="227" y="366"/>
                  </a:lnTo>
                  <a:lnTo>
                    <a:pt x="230" y="351"/>
                  </a:lnTo>
                  <a:lnTo>
                    <a:pt x="232" y="336"/>
                  </a:lnTo>
                  <a:lnTo>
                    <a:pt x="231" y="321"/>
                  </a:lnTo>
                  <a:lnTo>
                    <a:pt x="228" y="306"/>
                  </a:lnTo>
                  <a:lnTo>
                    <a:pt x="223" y="292"/>
                  </a:lnTo>
                  <a:lnTo>
                    <a:pt x="216" y="278"/>
                  </a:lnTo>
                  <a:lnTo>
                    <a:pt x="208" y="266"/>
                  </a:lnTo>
                  <a:lnTo>
                    <a:pt x="198" y="254"/>
                  </a:lnTo>
                  <a:lnTo>
                    <a:pt x="186" y="244"/>
                  </a:lnTo>
                  <a:lnTo>
                    <a:pt x="173" y="236"/>
                  </a:lnTo>
                  <a:lnTo>
                    <a:pt x="160" y="230"/>
                  </a:lnTo>
                  <a:lnTo>
                    <a:pt x="146" y="225"/>
                  </a:lnTo>
                  <a:lnTo>
                    <a:pt x="131" y="222"/>
                  </a:lnTo>
                  <a:lnTo>
                    <a:pt x="116" y="222"/>
                  </a:lnTo>
                  <a:lnTo>
                    <a:pt x="101" y="223"/>
                  </a:lnTo>
                  <a:lnTo>
                    <a:pt x="86" y="226"/>
                  </a:lnTo>
                  <a:lnTo>
                    <a:pt x="72" y="231"/>
                  </a:lnTo>
                  <a:lnTo>
                    <a:pt x="58" y="238"/>
                  </a:lnTo>
                  <a:lnTo>
                    <a:pt x="46" y="247"/>
                  </a:lnTo>
                  <a:lnTo>
                    <a:pt x="35" y="257"/>
                  </a:lnTo>
                  <a:lnTo>
                    <a:pt x="25" y="269"/>
                  </a:lnTo>
                  <a:lnTo>
                    <a:pt x="17" y="282"/>
                  </a:lnTo>
                  <a:lnTo>
                    <a:pt x="11" y="295"/>
                  </a:lnTo>
                  <a:lnTo>
                    <a:pt x="6" y="310"/>
                  </a:lnTo>
                  <a:lnTo>
                    <a:pt x="4" y="325"/>
                  </a:lnTo>
                  <a:lnTo>
                    <a:pt x="4" y="340"/>
                  </a:lnTo>
                  <a:lnTo>
                    <a:pt x="1" y="324"/>
                  </a:lnTo>
                  <a:lnTo>
                    <a:pt x="0" y="308"/>
                  </a:lnTo>
                  <a:lnTo>
                    <a:pt x="1" y="292"/>
                  </a:lnTo>
                  <a:lnTo>
                    <a:pt x="3" y="276"/>
                  </a:lnTo>
                  <a:lnTo>
                    <a:pt x="8" y="260"/>
                  </a:lnTo>
                  <a:lnTo>
                    <a:pt x="14" y="246"/>
                  </a:lnTo>
                  <a:lnTo>
                    <a:pt x="22" y="232"/>
                  </a:lnTo>
                  <a:lnTo>
                    <a:pt x="31" y="219"/>
                  </a:lnTo>
                  <a:lnTo>
                    <a:pt x="42" y="207"/>
                  </a:lnTo>
                  <a:lnTo>
                    <a:pt x="54" y="196"/>
                  </a:lnTo>
                  <a:lnTo>
                    <a:pt x="68" y="187"/>
                  </a:lnTo>
                  <a:lnTo>
                    <a:pt x="82" y="180"/>
                  </a:lnTo>
                  <a:lnTo>
                    <a:pt x="97" y="174"/>
                  </a:lnTo>
                  <a:lnTo>
                    <a:pt x="94" y="157"/>
                  </a:lnTo>
                  <a:lnTo>
                    <a:pt x="93" y="139"/>
                  </a:lnTo>
                  <a:lnTo>
                    <a:pt x="94" y="122"/>
                  </a:lnTo>
                  <a:lnTo>
                    <a:pt x="97" y="106"/>
                  </a:lnTo>
                  <a:lnTo>
                    <a:pt x="101" y="89"/>
                  </a:lnTo>
                  <a:lnTo>
                    <a:pt x="108" y="74"/>
                  </a:lnTo>
                  <a:lnTo>
                    <a:pt x="117" y="59"/>
                  </a:lnTo>
                  <a:lnTo>
                    <a:pt x="127" y="45"/>
                  </a:lnTo>
                  <a:lnTo>
                    <a:pt x="139" y="33"/>
                  </a:lnTo>
                  <a:lnTo>
                    <a:pt x="152" y="22"/>
                  </a:lnTo>
                  <a:lnTo>
                    <a:pt x="166" y="13"/>
                  </a:lnTo>
                  <a:lnTo>
                    <a:pt x="182" y="6"/>
                  </a:lnTo>
                  <a:lnTo>
                    <a:pt x="198" y="0"/>
                  </a:lnTo>
                  <a:lnTo>
                    <a:pt x="185" y="8"/>
                  </a:lnTo>
                  <a:lnTo>
                    <a:pt x="173" y="18"/>
                  </a:lnTo>
                  <a:lnTo>
                    <a:pt x="163" y="29"/>
                  </a:lnTo>
                  <a:lnTo>
                    <a:pt x="154" y="42"/>
                  </a:lnTo>
                  <a:lnTo>
                    <a:pt x="147" y="55"/>
                  </a:lnTo>
                  <a:lnTo>
                    <a:pt x="141" y="69"/>
                  </a:lnTo>
                  <a:lnTo>
                    <a:pt x="138" y="84"/>
                  </a:lnTo>
                  <a:lnTo>
                    <a:pt x="137" y="99"/>
                  </a:lnTo>
                  <a:lnTo>
                    <a:pt x="137" y="114"/>
                  </a:lnTo>
                  <a:lnTo>
                    <a:pt x="140" y="129"/>
                  </a:lnTo>
                  <a:lnTo>
                    <a:pt x="145" y="145"/>
                  </a:lnTo>
                  <a:lnTo>
                    <a:pt x="151" y="159"/>
                  </a:lnTo>
                  <a:lnTo>
                    <a:pt x="160" y="171"/>
                  </a:lnTo>
                  <a:lnTo>
                    <a:pt x="169" y="183"/>
                  </a:lnTo>
                  <a:lnTo>
                    <a:pt x="181" y="193"/>
                  </a:lnTo>
                  <a:lnTo>
                    <a:pt x="193" y="202"/>
                  </a:lnTo>
                  <a:lnTo>
                    <a:pt x="207" y="208"/>
                  </a:lnTo>
                  <a:lnTo>
                    <a:pt x="221" y="213"/>
                  </a:lnTo>
                  <a:lnTo>
                    <a:pt x="236" y="216"/>
                  </a:lnTo>
                  <a:lnTo>
                    <a:pt x="253" y="217"/>
                  </a:lnTo>
                  <a:lnTo>
                    <a:pt x="268" y="216"/>
                  </a:lnTo>
                  <a:lnTo>
                    <a:pt x="283" y="213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3" y="193"/>
                  </a:lnTo>
                  <a:lnTo>
                    <a:pt x="334" y="183"/>
                  </a:lnTo>
                  <a:lnTo>
                    <a:pt x="344" y="171"/>
                  </a:lnTo>
                  <a:lnTo>
                    <a:pt x="353" y="158"/>
                  </a:lnTo>
                  <a:lnTo>
                    <a:pt x="359" y="145"/>
                  </a:lnTo>
                  <a:lnTo>
                    <a:pt x="364" y="129"/>
                  </a:lnTo>
                  <a:lnTo>
                    <a:pt x="366" y="114"/>
                  </a:lnTo>
                  <a:lnTo>
                    <a:pt x="367" y="99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7" y="55"/>
                  </a:lnTo>
                  <a:lnTo>
                    <a:pt x="350" y="41"/>
                  </a:lnTo>
                  <a:lnTo>
                    <a:pt x="341" y="29"/>
                  </a:lnTo>
                  <a:lnTo>
                    <a:pt x="330" y="18"/>
                  </a:lnTo>
                  <a:lnTo>
                    <a:pt x="319" y="8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21" y="6"/>
                  </a:lnTo>
                  <a:lnTo>
                    <a:pt x="336" y="13"/>
                  </a:lnTo>
                  <a:lnTo>
                    <a:pt x="350" y="21"/>
                  </a:lnTo>
                  <a:lnTo>
                    <a:pt x="362" y="32"/>
                  </a:lnTo>
                  <a:lnTo>
                    <a:pt x="374" y="43"/>
                  </a:lnTo>
                  <a:lnTo>
                    <a:pt x="384" y="56"/>
                  </a:lnTo>
                  <a:lnTo>
                    <a:pt x="392" y="70"/>
                  </a:lnTo>
                  <a:lnTo>
                    <a:pt x="399" y="85"/>
                  </a:lnTo>
                  <a:lnTo>
                    <a:pt x="404" y="101"/>
                  </a:lnTo>
                  <a:lnTo>
                    <a:pt x="407" y="117"/>
                  </a:lnTo>
                  <a:lnTo>
                    <a:pt x="409" y="133"/>
                  </a:lnTo>
                  <a:lnTo>
                    <a:pt x="408" y="151"/>
                  </a:lnTo>
                  <a:lnTo>
                    <a:pt x="405" y="167"/>
                  </a:lnTo>
                  <a:lnTo>
                    <a:pt x="420" y="173"/>
                  </a:lnTo>
                  <a:lnTo>
                    <a:pt x="435" y="181"/>
                  </a:lnTo>
                  <a:lnTo>
                    <a:pt x="449" y="190"/>
                  </a:lnTo>
                  <a:lnTo>
                    <a:pt x="461" y="201"/>
                  </a:lnTo>
                  <a:lnTo>
                    <a:pt x="472" y="213"/>
                  </a:lnTo>
                  <a:lnTo>
                    <a:pt x="482" y="227"/>
                  </a:lnTo>
                  <a:lnTo>
                    <a:pt x="490" y="242"/>
                  </a:lnTo>
                  <a:lnTo>
                    <a:pt x="496" y="257"/>
                  </a:lnTo>
                  <a:lnTo>
                    <a:pt x="500" y="273"/>
                  </a:lnTo>
                  <a:lnTo>
                    <a:pt x="502" y="289"/>
                  </a:lnTo>
                  <a:lnTo>
                    <a:pt x="503" y="306"/>
                  </a:lnTo>
                  <a:lnTo>
                    <a:pt x="501" y="322"/>
                  </a:lnTo>
                  <a:lnTo>
                    <a:pt x="498" y="338"/>
                  </a:lnTo>
                  <a:lnTo>
                    <a:pt x="498" y="339"/>
                  </a:lnTo>
                  <a:lnTo>
                    <a:pt x="498" y="323"/>
                  </a:lnTo>
                  <a:lnTo>
                    <a:pt x="495" y="308"/>
                  </a:lnTo>
                  <a:lnTo>
                    <a:pt x="491" y="294"/>
                  </a:lnTo>
                  <a:lnTo>
                    <a:pt x="484" y="280"/>
                  </a:lnTo>
                  <a:lnTo>
                    <a:pt x="476" y="267"/>
                  </a:lnTo>
                  <a:lnTo>
                    <a:pt x="466" y="256"/>
                  </a:lnTo>
                  <a:lnTo>
                    <a:pt x="455" y="245"/>
                  </a:lnTo>
                  <a:lnTo>
                    <a:pt x="443" y="237"/>
                  </a:lnTo>
                  <a:lnTo>
                    <a:pt x="429" y="230"/>
                  </a:lnTo>
                  <a:lnTo>
                    <a:pt x="415" y="225"/>
                  </a:lnTo>
                  <a:lnTo>
                    <a:pt x="400" y="222"/>
                  </a:lnTo>
                  <a:lnTo>
                    <a:pt x="385" y="220"/>
                  </a:lnTo>
                  <a:lnTo>
                    <a:pt x="370" y="221"/>
                  </a:lnTo>
                  <a:lnTo>
                    <a:pt x="355" y="224"/>
                  </a:lnTo>
                  <a:lnTo>
                    <a:pt x="340" y="229"/>
                  </a:lnTo>
                  <a:lnTo>
                    <a:pt x="327" y="236"/>
                  </a:lnTo>
                  <a:lnTo>
                    <a:pt x="314" y="244"/>
                  </a:lnTo>
                  <a:lnTo>
                    <a:pt x="303" y="254"/>
                  </a:lnTo>
                  <a:lnTo>
                    <a:pt x="293" y="266"/>
                  </a:lnTo>
                  <a:lnTo>
                    <a:pt x="284" y="278"/>
                  </a:lnTo>
                  <a:lnTo>
                    <a:pt x="278" y="292"/>
                  </a:lnTo>
                  <a:lnTo>
                    <a:pt x="273" y="306"/>
                  </a:lnTo>
                  <a:lnTo>
                    <a:pt x="270" y="321"/>
                  </a:lnTo>
                  <a:lnTo>
                    <a:pt x="269" y="337"/>
                  </a:lnTo>
                  <a:lnTo>
                    <a:pt x="271" y="352"/>
                  </a:lnTo>
                  <a:lnTo>
                    <a:pt x="274" y="366"/>
                  </a:lnTo>
                  <a:lnTo>
                    <a:pt x="279" y="381"/>
                  </a:lnTo>
                  <a:lnTo>
                    <a:pt x="286" y="394"/>
                  </a:lnTo>
                  <a:lnTo>
                    <a:pt x="295" y="407"/>
                  </a:lnTo>
                  <a:lnTo>
                    <a:pt x="305" y="418"/>
                  </a:lnTo>
                  <a:lnTo>
                    <a:pt x="317" y="428"/>
                  </a:lnTo>
                  <a:lnTo>
                    <a:pt x="329" y="436"/>
                  </a:lnTo>
                  <a:lnTo>
                    <a:pt x="343" y="442"/>
                  </a:lnTo>
                  <a:lnTo>
                    <a:pt x="358" y="446"/>
                  </a:lnTo>
                  <a:lnTo>
                    <a:pt x="373" y="449"/>
                  </a:lnTo>
                  <a:lnTo>
                    <a:pt x="388" y="449"/>
                  </a:lnTo>
                  <a:lnTo>
                    <a:pt x="403" y="448"/>
                  </a:lnTo>
                  <a:lnTo>
                    <a:pt x="418" y="444"/>
                  </a:lnTo>
                  <a:lnTo>
                    <a:pt x="432" y="439"/>
                  </a:lnTo>
                  <a:lnTo>
                    <a:pt x="445" y="431"/>
                  </a:lnTo>
                  <a:lnTo>
                    <a:pt x="432" y="443"/>
                  </a:lnTo>
                  <a:lnTo>
                    <a:pt x="417" y="453"/>
                  </a:lnTo>
                  <a:lnTo>
                    <a:pt x="402" y="461"/>
                  </a:lnTo>
                  <a:lnTo>
                    <a:pt x="385" y="467"/>
                  </a:lnTo>
                  <a:lnTo>
                    <a:pt x="368" y="471"/>
                  </a:lnTo>
                  <a:lnTo>
                    <a:pt x="350" y="472"/>
                  </a:lnTo>
                  <a:lnTo>
                    <a:pt x="333" y="472"/>
                  </a:lnTo>
                  <a:lnTo>
                    <a:pt x="315" y="470"/>
                  </a:lnTo>
                  <a:lnTo>
                    <a:pt x="298" y="465"/>
                  </a:lnTo>
                  <a:lnTo>
                    <a:pt x="282" y="458"/>
                  </a:lnTo>
                  <a:lnTo>
                    <a:pt x="266" y="450"/>
                  </a:lnTo>
                  <a:lnTo>
                    <a:pt x="251" y="4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4209" y="4273"/>
              <a:ext cx="504" cy="473"/>
            </a:xfrm>
            <a:custGeom>
              <a:avLst/>
              <a:gdLst>
                <a:gd name="T0" fmla="*/ 209 w 503"/>
                <a:gd name="T1" fmla="*/ 464 h 473"/>
                <a:gd name="T2" fmla="*/ 145 w 503"/>
                <a:gd name="T3" fmla="*/ 473 h 473"/>
                <a:gd name="T4" fmla="*/ 83 w 503"/>
                <a:gd name="T5" fmla="*/ 452 h 473"/>
                <a:gd name="T6" fmla="*/ 71 w 503"/>
                <a:gd name="T7" fmla="*/ 440 h 473"/>
                <a:gd name="T8" fmla="*/ 130 w 503"/>
                <a:gd name="T9" fmla="*/ 449 h 473"/>
                <a:gd name="T10" fmla="*/ 186 w 503"/>
                <a:gd name="T11" fmla="*/ 427 h 473"/>
                <a:gd name="T12" fmla="*/ 222 w 503"/>
                <a:gd name="T13" fmla="*/ 380 h 473"/>
                <a:gd name="T14" fmla="*/ 231 w 503"/>
                <a:gd name="T15" fmla="*/ 321 h 473"/>
                <a:gd name="T16" fmla="*/ 208 w 503"/>
                <a:gd name="T17" fmla="*/ 266 h 473"/>
                <a:gd name="T18" fmla="*/ 160 w 503"/>
                <a:gd name="T19" fmla="*/ 230 h 473"/>
                <a:gd name="T20" fmla="*/ 101 w 503"/>
                <a:gd name="T21" fmla="*/ 223 h 473"/>
                <a:gd name="T22" fmla="*/ 46 w 503"/>
                <a:gd name="T23" fmla="*/ 247 h 473"/>
                <a:gd name="T24" fmla="*/ 11 w 503"/>
                <a:gd name="T25" fmla="*/ 295 h 473"/>
                <a:gd name="T26" fmla="*/ 4 w 503"/>
                <a:gd name="T27" fmla="*/ 340 h 473"/>
                <a:gd name="T28" fmla="*/ 3 w 503"/>
                <a:gd name="T29" fmla="*/ 276 h 473"/>
                <a:gd name="T30" fmla="*/ 31 w 503"/>
                <a:gd name="T31" fmla="*/ 219 h 473"/>
                <a:gd name="T32" fmla="*/ 82 w 503"/>
                <a:gd name="T33" fmla="*/ 180 h 473"/>
                <a:gd name="T34" fmla="*/ 93 w 503"/>
                <a:gd name="T35" fmla="*/ 139 h 473"/>
                <a:gd name="T36" fmla="*/ 108 w 503"/>
                <a:gd name="T37" fmla="*/ 74 h 473"/>
                <a:gd name="T38" fmla="*/ 152 w 503"/>
                <a:gd name="T39" fmla="*/ 22 h 473"/>
                <a:gd name="T40" fmla="*/ 198 w 503"/>
                <a:gd name="T41" fmla="*/ 0 h 473"/>
                <a:gd name="T42" fmla="*/ 154 w 503"/>
                <a:gd name="T43" fmla="*/ 42 h 473"/>
                <a:gd name="T44" fmla="*/ 137 w 503"/>
                <a:gd name="T45" fmla="*/ 99 h 473"/>
                <a:gd name="T46" fmla="*/ 151 w 503"/>
                <a:gd name="T47" fmla="*/ 159 h 473"/>
                <a:gd name="T48" fmla="*/ 193 w 503"/>
                <a:gd name="T49" fmla="*/ 202 h 473"/>
                <a:gd name="T50" fmla="*/ 286 w 503"/>
                <a:gd name="T51" fmla="*/ 217 h 473"/>
                <a:gd name="T52" fmla="*/ 344 w 503"/>
                <a:gd name="T53" fmla="*/ 201 h 473"/>
                <a:gd name="T54" fmla="*/ 386 w 503"/>
                <a:gd name="T55" fmla="*/ 158 h 473"/>
                <a:gd name="T56" fmla="*/ 400 w 503"/>
                <a:gd name="T57" fmla="*/ 99 h 473"/>
                <a:gd name="T58" fmla="*/ 383 w 503"/>
                <a:gd name="T59" fmla="*/ 41 h 473"/>
                <a:gd name="T60" fmla="*/ 339 w 503"/>
                <a:gd name="T61" fmla="*/ 0 h 473"/>
                <a:gd name="T62" fmla="*/ 383 w 503"/>
                <a:gd name="T63" fmla="*/ 21 h 473"/>
                <a:gd name="T64" fmla="*/ 425 w 503"/>
                <a:gd name="T65" fmla="*/ 70 h 473"/>
                <a:gd name="T66" fmla="*/ 442 w 503"/>
                <a:gd name="T67" fmla="*/ 133 h 473"/>
                <a:gd name="T68" fmla="*/ 453 w 503"/>
                <a:gd name="T69" fmla="*/ 173 h 473"/>
                <a:gd name="T70" fmla="*/ 505 w 503"/>
                <a:gd name="T71" fmla="*/ 213 h 473"/>
                <a:gd name="T72" fmla="*/ 533 w 503"/>
                <a:gd name="T73" fmla="*/ 273 h 473"/>
                <a:gd name="T74" fmla="*/ 531 w 503"/>
                <a:gd name="T75" fmla="*/ 338 h 473"/>
                <a:gd name="T76" fmla="*/ 524 w 503"/>
                <a:gd name="T77" fmla="*/ 294 h 473"/>
                <a:gd name="T78" fmla="*/ 488 w 503"/>
                <a:gd name="T79" fmla="*/ 245 h 473"/>
                <a:gd name="T80" fmla="*/ 433 w 503"/>
                <a:gd name="T81" fmla="*/ 222 h 473"/>
                <a:gd name="T82" fmla="*/ 373 w 503"/>
                <a:gd name="T83" fmla="*/ 229 h 473"/>
                <a:gd name="T84" fmla="*/ 326 w 503"/>
                <a:gd name="T85" fmla="*/ 266 h 473"/>
                <a:gd name="T86" fmla="*/ 303 w 503"/>
                <a:gd name="T87" fmla="*/ 321 h 473"/>
                <a:gd name="T88" fmla="*/ 312 w 503"/>
                <a:gd name="T89" fmla="*/ 381 h 473"/>
                <a:gd name="T90" fmla="*/ 350 w 503"/>
                <a:gd name="T91" fmla="*/ 428 h 473"/>
                <a:gd name="T92" fmla="*/ 406 w 503"/>
                <a:gd name="T93" fmla="*/ 449 h 473"/>
                <a:gd name="T94" fmla="*/ 465 w 503"/>
                <a:gd name="T95" fmla="*/ 439 h 473"/>
                <a:gd name="T96" fmla="*/ 450 w 503"/>
                <a:gd name="T97" fmla="*/ 453 h 473"/>
                <a:gd name="T98" fmla="*/ 383 w 503"/>
                <a:gd name="T99" fmla="*/ 472 h 473"/>
                <a:gd name="T100" fmla="*/ 315 w 503"/>
                <a:gd name="T101" fmla="*/ 458 h 473"/>
                <a:gd name="T102" fmla="*/ 251 w 503"/>
                <a:gd name="T103" fmla="*/ 439 h 4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3"/>
                <a:gd name="T157" fmla="*/ 0 h 473"/>
                <a:gd name="T158" fmla="*/ 503 w 503"/>
                <a:gd name="T159" fmla="*/ 473 h 4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3" h="473">
                  <a:moveTo>
                    <a:pt x="251" y="439"/>
                  </a:moveTo>
                  <a:lnTo>
                    <a:pt x="238" y="449"/>
                  </a:lnTo>
                  <a:lnTo>
                    <a:pt x="224" y="457"/>
                  </a:lnTo>
                  <a:lnTo>
                    <a:pt x="209" y="464"/>
                  </a:lnTo>
                  <a:lnTo>
                    <a:pt x="193" y="469"/>
                  </a:lnTo>
                  <a:lnTo>
                    <a:pt x="177" y="472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9" y="470"/>
                  </a:lnTo>
                  <a:lnTo>
                    <a:pt x="113" y="466"/>
                  </a:lnTo>
                  <a:lnTo>
                    <a:pt x="98" y="460"/>
                  </a:lnTo>
                  <a:lnTo>
                    <a:pt x="83" y="452"/>
                  </a:lnTo>
                  <a:lnTo>
                    <a:pt x="70" y="443"/>
                  </a:lnTo>
                  <a:lnTo>
                    <a:pt x="57" y="432"/>
                  </a:lnTo>
                  <a:lnTo>
                    <a:pt x="58" y="433"/>
                  </a:lnTo>
                  <a:lnTo>
                    <a:pt x="71" y="440"/>
                  </a:lnTo>
                  <a:lnTo>
                    <a:pt x="85" y="445"/>
                  </a:lnTo>
                  <a:lnTo>
                    <a:pt x="100" y="448"/>
                  </a:lnTo>
                  <a:lnTo>
                    <a:pt x="115" y="450"/>
                  </a:lnTo>
                  <a:lnTo>
                    <a:pt x="130" y="449"/>
                  </a:lnTo>
                  <a:lnTo>
                    <a:pt x="145" y="446"/>
                  </a:lnTo>
                  <a:lnTo>
                    <a:pt x="159" y="442"/>
                  </a:lnTo>
                  <a:lnTo>
                    <a:pt x="173" y="435"/>
                  </a:lnTo>
                  <a:lnTo>
                    <a:pt x="186" y="427"/>
                  </a:lnTo>
                  <a:lnTo>
                    <a:pt x="197" y="417"/>
                  </a:lnTo>
                  <a:lnTo>
                    <a:pt x="207" y="406"/>
                  </a:lnTo>
                  <a:lnTo>
                    <a:pt x="216" y="394"/>
                  </a:lnTo>
                  <a:lnTo>
                    <a:pt x="222" y="380"/>
                  </a:lnTo>
                  <a:lnTo>
                    <a:pt x="227" y="366"/>
                  </a:lnTo>
                  <a:lnTo>
                    <a:pt x="230" y="351"/>
                  </a:lnTo>
                  <a:lnTo>
                    <a:pt x="232" y="336"/>
                  </a:lnTo>
                  <a:lnTo>
                    <a:pt x="231" y="321"/>
                  </a:lnTo>
                  <a:lnTo>
                    <a:pt x="228" y="306"/>
                  </a:lnTo>
                  <a:lnTo>
                    <a:pt x="223" y="292"/>
                  </a:lnTo>
                  <a:lnTo>
                    <a:pt x="216" y="278"/>
                  </a:lnTo>
                  <a:lnTo>
                    <a:pt x="208" y="266"/>
                  </a:lnTo>
                  <a:lnTo>
                    <a:pt x="198" y="254"/>
                  </a:lnTo>
                  <a:lnTo>
                    <a:pt x="186" y="244"/>
                  </a:lnTo>
                  <a:lnTo>
                    <a:pt x="173" y="236"/>
                  </a:lnTo>
                  <a:lnTo>
                    <a:pt x="160" y="230"/>
                  </a:lnTo>
                  <a:lnTo>
                    <a:pt x="146" y="225"/>
                  </a:lnTo>
                  <a:lnTo>
                    <a:pt x="131" y="222"/>
                  </a:lnTo>
                  <a:lnTo>
                    <a:pt x="116" y="222"/>
                  </a:lnTo>
                  <a:lnTo>
                    <a:pt x="101" y="223"/>
                  </a:lnTo>
                  <a:lnTo>
                    <a:pt x="86" y="226"/>
                  </a:lnTo>
                  <a:lnTo>
                    <a:pt x="72" y="231"/>
                  </a:lnTo>
                  <a:lnTo>
                    <a:pt x="58" y="238"/>
                  </a:lnTo>
                  <a:lnTo>
                    <a:pt x="46" y="247"/>
                  </a:lnTo>
                  <a:lnTo>
                    <a:pt x="35" y="257"/>
                  </a:lnTo>
                  <a:lnTo>
                    <a:pt x="25" y="269"/>
                  </a:lnTo>
                  <a:lnTo>
                    <a:pt x="17" y="282"/>
                  </a:lnTo>
                  <a:lnTo>
                    <a:pt x="11" y="295"/>
                  </a:lnTo>
                  <a:lnTo>
                    <a:pt x="6" y="310"/>
                  </a:lnTo>
                  <a:lnTo>
                    <a:pt x="4" y="325"/>
                  </a:lnTo>
                  <a:lnTo>
                    <a:pt x="4" y="340"/>
                  </a:lnTo>
                  <a:lnTo>
                    <a:pt x="1" y="324"/>
                  </a:lnTo>
                  <a:lnTo>
                    <a:pt x="0" y="308"/>
                  </a:lnTo>
                  <a:lnTo>
                    <a:pt x="1" y="292"/>
                  </a:lnTo>
                  <a:lnTo>
                    <a:pt x="3" y="276"/>
                  </a:lnTo>
                  <a:lnTo>
                    <a:pt x="8" y="260"/>
                  </a:lnTo>
                  <a:lnTo>
                    <a:pt x="14" y="246"/>
                  </a:lnTo>
                  <a:lnTo>
                    <a:pt x="22" y="232"/>
                  </a:lnTo>
                  <a:lnTo>
                    <a:pt x="31" y="219"/>
                  </a:lnTo>
                  <a:lnTo>
                    <a:pt x="42" y="207"/>
                  </a:lnTo>
                  <a:lnTo>
                    <a:pt x="54" y="196"/>
                  </a:lnTo>
                  <a:lnTo>
                    <a:pt x="68" y="187"/>
                  </a:lnTo>
                  <a:lnTo>
                    <a:pt x="82" y="180"/>
                  </a:lnTo>
                  <a:lnTo>
                    <a:pt x="97" y="174"/>
                  </a:lnTo>
                  <a:lnTo>
                    <a:pt x="94" y="157"/>
                  </a:lnTo>
                  <a:lnTo>
                    <a:pt x="93" y="139"/>
                  </a:lnTo>
                  <a:lnTo>
                    <a:pt x="94" y="122"/>
                  </a:lnTo>
                  <a:lnTo>
                    <a:pt x="97" y="106"/>
                  </a:lnTo>
                  <a:lnTo>
                    <a:pt x="101" y="89"/>
                  </a:lnTo>
                  <a:lnTo>
                    <a:pt x="108" y="74"/>
                  </a:lnTo>
                  <a:lnTo>
                    <a:pt x="117" y="59"/>
                  </a:lnTo>
                  <a:lnTo>
                    <a:pt x="127" y="45"/>
                  </a:lnTo>
                  <a:lnTo>
                    <a:pt x="139" y="33"/>
                  </a:lnTo>
                  <a:lnTo>
                    <a:pt x="152" y="22"/>
                  </a:lnTo>
                  <a:lnTo>
                    <a:pt x="166" y="13"/>
                  </a:lnTo>
                  <a:lnTo>
                    <a:pt x="182" y="6"/>
                  </a:lnTo>
                  <a:lnTo>
                    <a:pt x="198" y="0"/>
                  </a:lnTo>
                  <a:lnTo>
                    <a:pt x="185" y="8"/>
                  </a:lnTo>
                  <a:lnTo>
                    <a:pt x="173" y="18"/>
                  </a:lnTo>
                  <a:lnTo>
                    <a:pt x="163" y="29"/>
                  </a:lnTo>
                  <a:lnTo>
                    <a:pt x="154" y="42"/>
                  </a:lnTo>
                  <a:lnTo>
                    <a:pt x="147" y="55"/>
                  </a:lnTo>
                  <a:lnTo>
                    <a:pt x="141" y="69"/>
                  </a:lnTo>
                  <a:lnTo>
                    <a:pt x="138" y="84"/>
                  </a:lnTo>
                  <a:lnTo>
                    <a:pt x="137" y="99"/>
                  </a:lnTo>
                  <a:lnTo>
                    <a:pt x="137" y="114"/>
                  </a:lnTo>
                  <a:lnTo>
                    <a:pt x="140" y="129"/>
                  </a:lnTo>
                  <a:lnTo>
                    <a:pt x="145" y="145"/>
                  </a:lnTo>
                  <a:lnTo>
                    <a:pt x="151" y="159"/>
                  </a:lnTo>
                  <a:lnTo>
                    <a:pt x="160" y="171"/>
                  </a:lnTo>
                  <a:lnTo>
                    <a:pt x="169" y="183"/>
                  </a:lnTo>
                  <a:lnTo>
                    <a:pt x="181" y="193"/>
                  </a:lnTo>
                  <a:lnTo>
                    <a:pt x="193" y="202"/>
                  </a:lnTo>
                  <a:lnTo>
                    <a:pt x="207" y="208"/>
                  </a:lnTo>
                  <a:lnTo>
                    <a:pt x="221" y="213"/>
                  </a:lnTo>
                  <a:lnTo>
                    <a:pt x="236" y="216"/>
                  </a:lnTo>
                  <a:lnTo>
                    <a:pt x="253" y="217"/>
                  </a:lnTo>
                  <a:lnTo>
                    <a:pt x="268" y="216"/>
                  </a:lnTo>
                  <a:lnTo>
                    <a:pt x="283" y="213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3" y="193"/>
                  </a:lnTo>
                  <a:lnTo>
                    <a:pt x="334" y="183"/>
                  </a:lnTo>
                  <a:lnTo>
                    <a:pt x="344" y="171"/>
                  </a:lnTo>
                  <a:lnTo>
                    <a:pt x="353" y="158"/>
                  </a:lnTo>
                  <a:lnTo>
                    <a:pt x="359" y="145"/>
                  </a:lnTo>
                  <a:lnTo>
                    <a:pt x="364" y="129"/>
                  </a:lnTo>
                  <a:lnTo>
                    <a:pt x="366" y="114"/>
                  </a:lnTo>
                  <a:lnTo>
                    <a:pt x="367" y="99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7" y="55"/>
                  </a:lnTo>
                  <a:lnTo>
                    <a:pt x="350" y="41"/>
                  </a:lnTo>
                  <a:lnTo>
                    <a:pt x="341" y="29"/>
                  </a:lnTo>
                  <a:lnTo>
                    <a:pt x="330" y="18"/>
                  </a:lnTo>
                  <a:lnTo>
                    <a:pt x="319" y="8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21" y="6"/>
                  </a:lnTo>
                  <a:lnTo>
                    <a:pt x="336" y="13"/>
                  </a:lnTo>
                  <a:lnTo>
                    <a:pt x="350" y="21"/>
                  </a:lnTo>
                  <a:lnTo>
                    <a:pt x="362" y="32"/>
                  </a:lnTo>
                  <a:lnTo>
                    <a:pt x="374" y="43"/>
                  </a:lnTo>
                  <a:lnTo>
                    <a:pt x="384" y="56"/>
                  </a:lnTo>
                  <a:lnTo>
                    <a:pt x="392" y="70"/>
                  </a:lnTo>
                  <a:lnTo>
                    <a:pt x="399" y="85"/>
                  </a:lnTo>
                  <a:lnTo>
                    <a:pt x="404" y="101"/>
                  </a:lnTo>
                  <a:lnTo>
                    <a:pt x="407" y="117"/>
                  </a:lnTo>
                  <a:lnTo>
                    <a:pt x="409" y="133"/>
                  </a:lnTo>
                  <a:lnTo>
                    <a:pt x="408" y="151"/>
                  </a:lnTo>
                  <a:lnTo>
                    <a:pt x="405" y="167"/>
                  </a:lnTo>
                  <a:lnTo>
                    <a:pt x="420" y="173"/>
                  </a:lnTo>
                  <a:lnTo>
                    <a:pt x="435" y="181"/>
                  </a:lnTo>
                  <a:lnTo>
                    <a:pt x="449" y="190"/>
                  </a:lnTo>
                  <a:lnTo>
                    <a:pt x="461" y="201"/>
                  </a:lnTo>
                  <a:lnTo>
                    <a:pt x="472" y="213"/>
                  </a:lnTo>
                  <a:lnTo>
                    <a:pt x="482" y="227"/>
                  </a:lnTo>
                  <a:lnTo>
                    <a:pt x="490" y="242"/>
                  </a:lnTo>
                  <a:lnTo>
                    <a:pt x="496" y="257"/>
                  </a:lnTo>
                  <a:lnTo>
                    <a:pt x="500" y="273"/>
                  </a:lnTo>
                  <a:lnTo>
                    <a:pt x="502" y="289"/>
                  </a:lnTo>
                  <a:lnTo>
                    <a:pt x="503" y="306"/>
                  </a:lnTo>
                  <a:lnTo>
                    <a:pt x="501" y="322"/>
                  </a:lnTo>
                  <a:lnTo>
                    <a:pt x="498" y="338"/>
                  </a:lnTo>
                  <a:lnTo>
                    <a:pt x="498" y="339"/>
                  </a:lnTo>
                  <a:lnTo>
                    <a:pt x="498" y="323"/>
                  </a:lnTo>
                  <a:lnTo>
                    <a:pt x="495" y="308"/>
                  </a:lnTo>
                  <a:lnTo>
                    <a:pt x="491" y="294"/>
                  </a:lnTo>
                  <a:lnTo>
                    <a:pt x="484" y="280"/>
                  </a:lnTo>
                  <a:lnTo>
                    <a:pt x="476" y="267"/>
                  </a:lnTo>
                  <a:lnTo>
                    <a:pt x="466" y="256"/>
                  </a:lnTo>
                  <a:lnTo>
                    <a:pt x="455" y="245"/>
                  </a:lnTo>
                  <a:lnTo>
                    <a:pt x="443" y="237"/>
                  </a:lnTo>
                  <a:lnTo>
                    <a:pt x="429" y="230"/>
                  </a:lnTo>
                  <a:lnTo>
                    <a:pt x="415" y="225"/>
                  </a:lnTo>
                  <a:lnTo>
                    <a:pt x="400" y="222"/>
                  </a:lnTo>
                  <a:lnTo>
                    <a:pt x="385" y="220"/>
                  </a:lnTo>
                  <a:lnTo>
                    <a:pt x="370" y="221"/>
                  </a:lnTo>
                  <a:lnTo>
                    <a:pt x="355" y="224"/>
                  </a:lnTo>
                  <a:lnTo>
                    <a:pt x="340" y="229"/>
                  </a:lnTo>
                  <a:lnTo>
                    <a:pt x="327" y="236"/>
                  </a:lnTo>
                  <a:lnTo>
                    <a:pt x="314" y="244"/>
                  </a:lnTo>
                  <a:lnTo>
                    <a:pt x="303" y="254"/>
                  </a:lnTo>
                  <a:lnTo>
                    <a:pt x="293" y="266"/>
                  </a:lnTo>
                  <a:lnTo>
                    <a:pt x="284" y="278"/>
                  </a:lnTo>
                  <a:lnTo>
                    <a:pt x="278" y="292"/>
                  </a:lnTo>
                  <a:lnTo>
                    <a:pt x="273" y="306"/>
                  </a:lnTo>
                  <a:lnTo>
                    <a:pt x="270" y="321"/>
                  </a:lnTo>
                  <a:lnTo>
                    <a:pt x="269" y="337"/>
                  </a:lnTo>
                  <a:lnTo>
                    <a:pt x="271" y="352"/>
                  </a:lnTo>
                  <a:lnTo>
                    <a:pt x="274" y="366"/>
                  </a:lnTo>
                  <a:lnTo>
                    <a:pt x="279" y="381"/>
                  </a:lnTo>
                  <a:lnTo>
                    <a:pt x="286" y="394"/>
                  </a:lnTo>
                  <a:lnTo>
                    <a:pt x="295" y="407"/>
                  </a:lnTo>
                  <a:lnTo>
                    <a:pt x="305" y="418"/>
                  </a:lnTo>
                  <a:lnTo>
                    <a:pt x="317" y="428"/>
                  </a:lnTo>
                  <a:lnTo>
                    <a:pt x="329" y="436"/>
                  </a:lnTo>
                  <a:lnTo>
                    <a:pt x="343" y="442"/>
                  </a:lnTo>
                  <a:lnTo>
                    <a:pt x="358" y="446"/>
                  </a:lnTo>
                  <a:lnTo>
                    <a:pt x="373" y="449"/>
                  </a:lnTo>
                  <a:lnTo>
                    <a:pt x="388" y="449"/>
                  </a:lnTo>
                  <a:lnTo>
                    <a:pt x="403" y="448"/>
                  </a:lnTo>
                  <a:lnTo>
                    <a:pt x="418" y="444"/>
                  </a:lnTo>
                  <a:lnTo>
                    <a:pt x="432" y="439"/>
                  </a:lnTo>
                  <a:lnTo>
                    <a:pt x="445" y="431"/>
                  </a:lnTo>
                  <a:lnTo>
                    <a:pt x="432" y="443"/>
                  </a:lnTo>
                  <a:lnTo>
                    <a:pt x="417" y="453"/>
                  </a:lnTo>
                  <a:lnTo>
                    <a:pt x="402" y="461"/>
                  </a:lnTo>
                  <a:lnTo>
                    <a:pt x="385" y="467"/>
                  </a:lnTo>
                  <a:lnTo>
                    <a:pt x="368" y="471"/>
                  </a:lnTo>
                  <a:lnTo>
                    <a:pt x="350" y="472"/>
                  </a:lnTo>
                  <a:lnTo>
                    <a:pt x="333" y="472"/>
                  </a:lnTo>
                  <a:lnTo>
                    <a:pt x="315" y="470"/>
                  </a:lnTo>
                  <a:lnTo>
                    <a:pt x="298" y="465"/>
                  </a:lnTo>
                  <a:lnTo>
                    <a:pt x="282" y="458"/>
                  </a:lnTo>
                  <a:lnTo>
                    <a:pt x="266" y="450"/>
                  </a:lnTo>
                  <a:lnTo>
                    <a:pt x="251" y="439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4434" y="4503"/>
              <a:ext cx="54" cy="52"/>
            </a:xfrm>
            <a:custGeom>
              <a:avLst/>
              <a:gdLst>
                <a:gd name="T0" fmla="*/ 92 w 53"/>
                <a:gd name="T1" fmla="*/ 26 h 52"/>
                <a:gd name="T2" fmla="*/ 90 w 53"/>
                <a:gd name="T3" fmla="*/ 33 h 52"/>
                <a:gd name="T4" fmla="*/ 84 w 53"/>
                <a:gd name="T5" fmla="*/ 39 h 52"/>
                <a:gd name="T6" fmla="*/ 78 w 53"/>
                <a:gd name="T7" fmla="*/ 45 h 52"/>
                <a:gd name="T8" fmla="*/ 72 w 53"/>
                <a:gd name="T9" fmla="*/ 49 h 52"/>
                <a:gd name="T10" fmla="*/ 65 w 53"/>
                <a:gd name="T11" fmla="*/ 51 h 52"/>
                <a:gd name="T12" fmla="*/ 24 w 53"/>
                <a:gd name="T13" fmla="*/ 52 h 52"/>
                <a:gd name="T14" fmla="*/ 17 w 53"/>
                <a:gd name="T15" fmla="*/ 50 h 52"/>
                <a:gd name="T16" fmla="*/ 11 w 53"/>
                <a:gd name="T17" fmla="*/ 47 h 52"/>
                <a:gd name="T18" fmla="*/ 6 w 53"/>
                <a:gd name="T19" fmla="*/ 42 h 52"/>
                <a:gd name="T20" fmla="*/ 2 w 53"/>
                <a:gd name="T21" fmla="*/ 36 h 52"/>
                <a:gd name="T22" fmla="*/ 0 w 53"/>
                <a:gd name="T23" fmla="*/ 29 h 52"/>
                <a:gd name="T24" fmla="*/ 0 w 53"/>
                <a:gd name="T25" fmla="*/ 22 h 52"/>
                <a:gd name="T26" fmla="*/ 2 w 53"/>
                <a:gd name="T27" fmla="*/ 15 h 52"/>
                <a:gd name="T28" fmla="*/ 6 w 53"/>
                <a:gd name="T29" fmla="*/ 9 h 52"/>
                <a:gd name="T30" fmla="*/ 11 w 53"/>
                <a:gd name="T31" fmla="*/ 5 h 52"/>
                <a:gd name="T32" fmla="*/ 17 w 53"/>
                <a:gd name="T33" fmla="*/ 1 h 52"/>
                <a:gd name="T34" fmla="*/ 24 w 53"/>
                <a:gd name="T35" fmla="*/ 0 h 52"/>
                <a:gd name="T36" fmla="*/ 65 w 53"/>
                <a:gd name="T37" fmla="*/ 0 h 52"/>
                <a:gd name="T38" fmla="*/ 72 w 53"/>
                <a:gd name="T39" fmla="*/ 3 h 52"/>
                <a:gd name="T40" fmla="*/ 77 w 53"/>
                <a:gd name="T41" fmla="*/ 7 h 52"/>
                <a:gd name="T42" fmla="*/ 84 w 53"/>
                <a:gd name="T43" fmla="*/ 12 h 52"/>
                <a:gd name="T44" fmla="*/ 90 w 53"/>
                <a:gd name="T45" fmla="*/ 19 h 52"/>
                <a:gd name="T46" fmla="*/ 92 w 53"/>
                <a:gd name="T47" fmla="*/ 26 h 52"/>
                <a:gd name="T48" fmla="*/ 92 w 53"/>
                <a:gd name="T49" fmla="*/ 26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2"/>
                <a:gd name="T77" fmla="*/ 53 w 53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2">
                  <a:moveTo>
                    <a:pt x="53" y="26"/>
                  </a:moveTo>
                  <a:lnTo>
                    <a:pt x="52" y="33"/>
                  </a:lnTo>
                  <a:lnTo>
                    <a:pt x="49" y="39"/>
                  </a:lnTo>
                  <a:lnTo>
                    <a:pt x="45" y="45"/>
                  </a:lnTo>
                  <a:lnTo>
                    <a:pt x="39" y="49"/>
                  </a:lnTo>
                  <a:lnTo>
                    <a:pt x="32" y="51"/>
                  </a:lnTo>
                  <a:lnTo>
                    <a:pt x="24" y="52"/>
                  </a:lnTo>
                  <a:lnTo>
                    <a:pt x="17" y="50"/>
                  </a:lnTo>
                  <a:lnTo>
                    <a:pt x="11" y="47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7" y="1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9" y="12"/>
                  </a:lnTo>
                  <a:lnTo>
                    <a:pt x="52" y="19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4455" y="4487"/>
              <a:ext cx="12" cy="19"/>
            </a:xfrm>
            <a:prstGeom prst="rect">
              <a:avLst/>
            </a:prstGeom>
            <a:solidFill>
              <a:srgbClr val="FFFFFF"/>
            </a:solidFill>
            <a:ln w="127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4480" y="4532"/>
              <a:ext cx="25" cy="22"/>
            </a:xfrm>
            <a:custGeom>
              <a:avLst/>
              <a:gdLst>
                <a:gd name="T0" fmla="*/ 25 w 25"/>
                <a:gd name="T1" fmla="*/ 11 h 22"/>
                <a:gd name="T2" fmla="*/ 18 w 25"/>
                <a:gd name="T3" fmla="*/ 22 h 22"/>
                <a:gd name="T4" fmla="*/ 0 w 25"/>
                <a:gd name="T5" fmla="*/ 12 h 22"/>
                <a:gd name="T6" fmla="*/ 6 w 25"/>
                <a:gd name="T7" fmla="*/ 0 h 22"/>
                <a:gd name="T8" fmla="*/ 25 w 25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25" y="11"/>
                  </a:moveTo>
                  <a:lnTo>
                    <a:pt x="18" y="22"/>
                  </a:lnTo>
                  <a:lnTo>
                    <a:pt x="0" y="12"/>
                  </a:lnTo>
                  <a:lnTo>
                    <a:pt x="6" y="0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4418" y="4532"/>
              <a:ext cx="26" cy="22"/>
            </a:xfrm>
            <a:custGeom>
              <a:avLst/>
              <a:gdLst>
                <a:gd name="T0" fmla="*/ 0 w 26"/>
                <a:gd name="T1" fmla="*/ 11 h 22"/>
                <a:gd name="T2" fmla="*/ 7 w 26"/>
                <a:gd name="T3" fmla="*/ 22 h 22"/>
                <a:gd name="T4" fmla="*/ 26 w 26"/>
                <a:gd name="T5" fmla="*/ 12 h 22"/>
                <a:gd name="T6" fmla="*/ 19 w 26"/>
                <a:gd name="T7" fmla="*/ 0 h 22"/>
                <a:gd name="T8" fmla="*/ 0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11"/>
                  </a:moveTo>
                  <a:lnTo>
                    <a:pt x="7" y="22"/>
                  </a:lnTo>
                  <a:lnTo>
                    <a:pt x="26" y="12"/>
                  </a:lnTo>
                  <a:lnTo>
                    <a:pt x="1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23" name="Afgeronde rechthoek 22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943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Zoönose. </a:t>
            </a:r>
            <a:br>
              <a:rPr lang="nl-NL" dirty="0"/>
            </a:br>
            <a:r>
              <a:rPr lang="nl-NL" dirty="0"/>
              <a:t>dierverzorging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Hevige hoofdpijn.</a:t>
            </a:r>
          </a:p>
          <a:p>
            <a:r>
              <a:rPr lang="nl-NL" dirty="0"/>
              <a:t>Koude rillingen.</a:t>
            </a:r>
          </a:p>
          <a:p>
            <a:r>
              <a:rPr lang="nl-NL" dirty="0"/>
              <a:t>Zweten.</a:t>
            </a:r>
          </a:p>
          <a:p>
            <a:r>
              <a:rPr lang="nl-NL" dirty="0"/>
              <a:t>Spierpijn.</a:t>
            </a:r>
          </a:p>
          <a:p>
            <a:r>
              <a:rPr lang="nl-NL" dirty="0"/>
              <a:t>Misselijkheid.</a:t>
            </a:r>
          </a:p>
          <a:p>
            <a:r>
              <a:rPr lang="nl-NL" dirty="0"/>
              <a:t>Diarree.</a:t>
            </a:r>
          </a:p>
          <a:p>
            <a:r>
              <a:rPr lang="nl-NL" dirty="0"/>
              <a:t>Q koorts door geiten.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878488" y="1452516"/>
            <a:ext cx="2808312" cy="3196952"/>
            <a:chOff x="4209" y="4273"/>
            <a:chExt cx="504" cy="473"/>
          </a:xfrm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4332" y="4400"/>
              <a:ext cx="257" cy="256"/>
            </a:xfrm>
            <a:custGeom>
              <a:avLst/>
              <a:gdLst>
                <a:gd name="T0" fmla="*/ 289 w 256"/>
                <a:gd name="T1" fmla="*/ 129 h 256"/>
                <a:gd name="T2" fmla="*/ 288 w 256"/>
                <a:gd name="T3" fmla="*/ 145 h 256"/>
                <a:gd name="T4" fmla="*/ 285 w 256"/>
                <a:gd name="T5" fmla="*/ 160 h 256"/>
                <a:gd name="T6" fmla="*/ 281 w 256"/>
                <a:gd name="T7" fmla="*/ 176 h 256"/>
                <a:gd name="T8" fmla="*/ 274 w 256"/>
                <a:gd name="T9" fmla="*/ 190 h 256"/>
                <a:gd name="T10" fmla="*/ 265 w 256"/>
                <a:gd name="T11" fmla="*/ 204 h 256"/>
                <a:gd name="T12" fmla="*/ 255 w 256"/>
                <a:gd name="T13" fmla="*/ 216 h 256"/>
                <a:gd name="T14" fmla="*/ 243 w 256"/>
                <a:gd name="T15" fmla="*/ 227 h 256"/>
                <a:gd name="T16" fmla="*/ 230 w 256"/>
                <a:gd name="T17" fmla="*/ 237 h 256"/>
                <a:gd name="T18" fmla="*/ 216 w 256"/>
                <a:gd name="T19" fmla="*/ 244 h 256"/>
                <a:gd name="T20" fmla="*/ 201 w 256"/>
                <a:gd name="T21" fmla="*/ 250 h 256"/>
                <a:gd name="T22" fmla="*/ 186 w 256"/>
                <a:gd name="T23" fmla="*/ 254 h 256"/>
                <a:gd name="T24" fmla="*/ 170 w 256"/>
                <a:gd name="T25" fmla="*/ 256 h 256"/>
                <a:gd name="T26" fmla="*/ 120 w 256"/>
                <a:gd name="T27" fmla="*/ 256 h 256"/>
                <a:gd name="T28" fmla="*/ 104 w 256"/>
                <a:gd name="T29" fmla="*/ 254 h 256"/>
                <a:gd name="T30" fmla="*/ 89 w 256"/>
                <a:gd name="T31" fmla="*/ 250 h 256"/>
                <a:gd name="T32" fmla="*/ 74 w 256"/>
                <a:gd name="T33" fmla="*/ 244 h 256"/>
                <a:gd name="T34" fmla="*/ 60 w 256"/>
                <a:gd name="T35" fmla="*/ 237 h 256"/>
                <a:gd name="T36" fmla="*/ 47 w 256"/>
                <a:gd name="T37" fmla="*/ 227 h 256"/>
                <a:gd name="T38" fmla="*/ 35 w 256"/>
                <a:gd name="T39" fmla="*/ 216 h 256"/>
                <a:gd name="T40" fmla="*/ 25 w 256"/>
                <a:gd name="T41" fmla="*/ 204 h 256"/>
                <a:gd name="T42" fmla="*/ 16 w 256"/>
                <a:gd name="T43" fmla="*/ 190 h 256"/>
                <a:gd name="T44" fmla="*/ 9 w 256"/>
                <a:gd name="T45" fmla="*/ 176 h 256"/>
                <a:gd name="T46" fmla="*/ 4 w 256"/>
                <a:gd name="T47" fmla="*/ 161 h 256"/>
                <a:gd name="T48" fmla="*/ 1 w 256"/>
                <a:gd name="T49" fmla="*/ 145 h 256"/>
                <a:gd name="T50" fmla="*/ 0 w 256"/>
                <a:gd name="T51" fmla="*/ 129 h 256"/>
                <a:gd name="T52" fmla="*/ 1 w 256"/>
                <a:gd name="T53" fmla="*/ 113 h 256"/>
                <a:gd name="T54" fmla="*/ 4 w 256"/>
                <a:gd name="T55" fmla="*/ 97 h 256"/>
                <a:gd name="T56" fmla="*/ 9 w 256"/>
                <a:gd name="T57" fmla="*/ 82 h 256"/>
                <a:gd name="T58" fmla="*/ 16 w 256"/>
                <a:gd name="T59" fmla="*/ 67 h 256"/>
                <a:gd name="T60" fmla="*/ 24 w 256"/>
                <a:gd name="T61" fmla="*/ 54 h 256"/>
                <a:gd name="T62" fmla="*/ 35 w 256"/>
                <a:gd name="T63" fmla="*/ 41 h 256"/>
                <a:gd name="T64" fmla="*/ 46 w 256"/>
                <a:gd name="T65" fmla="*/ 30 h 256"/>
                <a:gd name="T66" fmla="*/ 59 w 256"/>
                <a:gd name="T67" fmla="*/ 21 h 256"/>
                <a:gd name="T68" fmla="*/ 73 w 256"/>
                <a:gd name="T69" fmla="*/ 12 h 256"/>
                <a:gd name="T70" fmla="*/ 88 w 256"/>
                <a:gd name="T71" fmla="*/ 6 h 256"/>
                <a:gd name="T72" fmla="*/ 104 w 256"/>
                <a:gd name="T73" fmla="*/ 2 h 256"/>
                <a:gd name="T74" fmla="*/ 120 w 256"/>
                <a:gd name="T75" fmla="*/ 0 h 256"/>
                <a:gd name="T76" fmla="*/ 170 w 256"/>
                <a:gd name="T77" fmla="*/ 0 h 256"/>
                <a:gd name="T78" fmla="*/ 186 w 256"/>
                <a:gd name="T79" fmla="*/ 2 h 256"/>
                <a:gd name="T80" fmla="*/ 201 w 256"/>
                <a:gd name="T81" fmla="*/ 6 h 256"/>
                <a:gd name="T82" fmla="*/ 216 w 256"/>
                <a:gd name="T83" fmla="*/ 12 h 256"/>
                <a:gd name="T84" fmla="*/ 230 w 256"/>
                <a:gd name="T85" fmla="*/ 21 h 256"/>
                <a:gd name="T86" fmla="*/ 243 w 256"/>
                <a:gd name="T87" fmla="*/ 30 h 256"/>
                <a:gd name="T88" fmla="*/ 255 w 256"/>
                <a:gd name="T89" fmla="*/ 41 h 256"/>
                <a:gd name="T90" fmla="*/ 265 w 256"/>
                <a:gd name="T91" fmla="*/ 54 h 256"/>
                <a:gd name="T92" fmla="*/ 274 w 256"/>
                <a:gd name="T93" fmla="*/ 67 h 256"/>
                <a:gd name="T94" fmla="*/ 280 w 256"/>
                <a:gd name="T95" fmla="*/ 82 h 256"/>
                <a:gd name="T96" fmla="*/ 285 w 256"/>
                <a:gd name="T97" fmla="*/ 97 h 256"/>
                <a:gd name="T98" fmla="*/ 288 w 256"/>
                <a:gd name="T99" fmla="*/ 113 h 256"/>
                <a:gd name="T100" fmla="*/ 289 w 256"/>
                <a:gd name="T101" fmla="*/ 129 h 256"/>
                <a:gd name="T102" fmla="*/ 289 w 256"/>
                <a:gd name="T103" fmla="*/ 129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6"/>
                <a:gd name="T157" fmla="*/ 0 h 256"/>
                <a:gd name="T158" fmla="*/ 256 w 256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6" h="256">
                  <a:moveTo>
                    <a:pt x="256" y="129"/>
                  </a:moveTo>
                  <a:lnTo>
                    <a:pt x="255" y="145"/>
                  </a:lnTo>
                  <a:lnTo>
                    <a:pt x="252" y="160"/>
                  </a:lnTo>
                  <a:lnTo>
                    <a:pt x="248" y="176"/>
                  </a:lnTo>
                  <a:lnTo>
                    <a:pt x="241" y="190"/>
                  </a:lnTo>
                  <a:lnTo>
                    <a:pt x="232" y="204"/>
                  </a:lnTo>
                  <a:lnTo>
                    <a:pt x="222" y="216"/>
                  </a:lnTo>
                  <a:lnTo>
                    <a:pt x="210" y="227"/>
                  </a:lnTo>
                  <a:lnTo>
                    <a:pt x="197" y="237"/>
                  </a:lnTo>
                  <a:lnTo>
                    <a:pt x="183" y="244"/>
                  </a:lnTo>
                  <a:lnTo>
                    <a:pt x="168" y="250"/>
                  </a:lnTo>
                  <a:lnTo>
                    <a:pt x="153" y="254"/>
                  </a:lnTo>
                  <a:lnTo>
                    <a:pt x="137" y="256"/>
                  </a:lnTo>
                  <a:lnTo>
                    <a:pt x="120" y="256"/>
                  </a:lnTo>
                  <a:lnTo>
                    <a:pt x="104" y="254"/>
                  </a:lnTo>
                  <a:lnTo>
                    <a:pt x="89" y="250"/>
                  </a:lnTo>
                  <a:lnTo>
                    <a:pt x="74" y="244"/>
                  </a:lnTo>
                  <a:lnTo>
                    <a:pt x="60" y="237"/>
                  </a:lnTo>
                  <a:lnTo>
                    <a:pt x="47" y="227"/>
                  </a:lnTo>
                  <a:lnTo>
                    <a:pt x="35" y="216"/>
                  </a:lnTo>
                  <a:lnTo>
                    <a:pt x="25" y="204"/>
                  </a:lnTo>
                  <a:lnTo>
                    <a:pt x="16" y="190"/>
                  </a:lnTo>
                  <a:lnTo>
                    <a:pt x="9" y="176"/>
                  </a:lnTo>
                  <a:lnTo>
                    <a:pt x="4" y="161"/>
                  </a:lnTo>
                  <a:lnTo>
                    <a:pt x="1" y="145"/>
                  </a:lnTo>
                  <a:lnTo>
                    <a:pt x="0" y="129"/>
                  </a:lnTo>
                  <a:lnTo>
                    <a:pt x="1" y="113"/>
                  </a:lnTo>
                  <a:lnTo>
                    <a:pt x="4" y="97"/>
                  </a:lnTo>
                  <a:lnTo>
                    <a:pt x="9" y="82"/>
                  </a:lnTo>
                  <a:lnTo>
                    <a:pt x="16" y="67"/>
                  </a:lnTo>
                  <a:lnTo>
                    <a:pt x="24" y="54"/>
                  </a:lnTo>
                  <a:lnTo>
                    <a:pt x="35" y="41"/>
                  </a:lnTo>
                  <a:lnTo>
                    <a:pt x="46" y="30"/>
                  </a:lnTo>
                  <a:lnTo>
                    <a:pt x="59" y="21"/>
                  </a:lnTo>
                  <a:lnTo>
                    <a:pt x="73" y="12"/>
                  </a:lnTo>
                  <a:lnTo>
                    <a:pt x="88" y="6"/>
                  </a:lnTo>
                  <a:lnTo>
                    <a:pt x="104" y="2"/>
                  </a:lnTo>
                  <a:lnTo>
                    <a:pt x="120" y="0"/>
                  </a:lnTo>
                  <a:lnTo>
                    <a:pt x="137" y="0"/>
                  </a:lnTo>
                  <a:lnTo>
                    <a:pt x="153" y="2"/>
                  </a:lnTo>
                  <a:lnTo>
                    <a:pt x="168" y="6"/>
                  </a:lnTo>
                  <a:lnTo>
                    <a:pt x="183" y="12"/>
                  </a:lnTo>
                  <a:lnTo>
                    <a:pt x="197" y="21"/>
                  </a:lnTo>
                  <a:lnTo>
                    <a:pt x="210" y="30"/>
                  </a:lnTo>
                  <a:lnTo>
                    <a:pt x="222" y="41"/>
                  </a:lnTo>
                  <a:lnTo>
                    <a:pt x="232" y="54"/>
                  </a:lnTo>
                  <a:lnTo>
                    <a:pt x="241" y="67"/>
                  </a:lnTo>
                  <a:lnTo>
                    <a:pt x="247" y="82"/>
                  </a:lnTo>
                  <a:lnTo>
                    <a:pt x="252" y="97"/>
                  </a:lnTo>
                  <a:lnTo>
                    <a:pt x="255" y="113"/>
                  </a:lnTo>
                  <a:lnTo>
                    <a:pt x="256" y="129"/>
                  </a:lnTo>
                  <a:close/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4209" y="4273"/>
              <a:ext cx="504" cy="473"/>
            </a:xfrm>
            <a:custGeom>
              <a:avLst/>
              <a:gdLst>
                <a:gd name="T0" fmla="*/ 209 w 503"/>
                <a:gd name="T1" fmla="*/ 464 h 473"/>
                <a:gd name="T2" fmla="*/ 145 w 503"/>
                <a:gd name="T3" fmla="*/ 473 h 473"/>
                <a:gd name="T4" fmla="*/ 83 w 503"/>
                <a:gd name="T5" fmla="*/ 452 h 473"/>
                <a:gd name="T6" fmla="*/ 71 w 503"/>
                <a:gd name="T7" fmla="*/ 440 h 473"/>
                <a:gd name="T8" fmla="*/ 130 w 503"/>
                <a:gd name="T9" fmla="*/ 449 h 473"/>
                <a:gd name="T10" fmla="*/ 186 w 503"/>
                <a:gd name="T11" fmla="*/ 427 h 473"/>
                <a:gd name="T12" fmla="*/ 222 w 503"/>
                <a:gd name="T13" fmla="*/ 380 h 473"/>
                <a:gd name="T14" fmla="*/ 231 w 503"/>
                <a:gd name="T15" fmla="*/ 321 h 473"/>
                <a:gd name="T16" fmla="*/ 208 w 503"/>
                <a:gd name="T17" fmla="*/ 266 h 473"/>
                <a:gd name="T18" fmla="*/ 160 w 503"/>
                <a:gd name="T19" fmla="*/ 230 h 473"/>
                <a:gd name="T20" fmla="*/ 101 w 503"/>
                <a:gd name="T21" fmla="*/ 223 h 473"/>
                <a:gd name="T22" fmla="*/ 46 w 503"/>
                <a:gd name="T23" fmla="*/ 247 h 473"/>
                <a:gd name="T24" fmla="*/ 11 w 503"/>
                <a:gd name="T25" fmla="*/ 295 h 473"/>
                <a:gd name="T26" fmla="*/ 4 w 503"/>
                <a:gd name="T27" fmla="*/ 340 h 473"/>
                <a:gd name="T28" fmla="*/ 3 w 503"/>
                <a:gd name="T29" fmla="*/ 276 h 473"/>
                <a:gd name="T30" fmla="*/ 31 w 503"/>
                <a:gd name="T31" fmla="*/ 219 h 473"/>
                <a:gd name="T32" fmla="*/ 82 w 503"/>
                <a:gd name="T33" fmla="*/ 180 h 473"/>
                <a:gd name="T34" fmla="*/ 93 w 503"/>
                <a:gd name="T35" fmla="*/ 139 h 473"/>
                <a:gd name="T36" fmla="*/ 108 w 503"/>
                <a:gd name="T37" fmla="*/ 74 h 473"/>
                <a:gd name="T38" fmla="*/ 152 w 503"/>
                <a:gd name="T39" fmla="*/ 22 h 473"/>
                <a:gd name="T40" fmla="*/ 198 w 503"/>
                <a:gd name="T41" fmla="*/ 0 h 473"/>
                <a:gd name="T42" fmla="*/ 154 w 503"/>
                <a:gd name="T43" fmla="*/ 42 h 473"/>
                <a:gd name="T44" fmla="*/ 137 w 503"/>
                <a:gd name="T45" fmla="*/ 99 h 473"/>
                <a:gd name="T46" fmla="*/ 151 w 503"/>
                <a:gd name="T47" fmla="*/ 159 h 473"/>
                <a:gd name="T48" fmla="*/ 193 w 503"/>
                <a:gd name="T49" fmla="*/ 202 h 473"/>
                <a:gd name="T50" fmla="*/ 286 w 503"/>
                <a:gd name="T51" fmla="*/ 217 h 473"/>
                <a:gd name="T52" fmla="*/ 344 w 503"/>
                <a:gd name="T53" fmla="*/ 201 h 473"/>
                <a:gd name="T54" fmla="*/ 386 w 503"/>
                <a:gd name="T55" fmla="*/ 158 h 473"/>
                <a:gd name="T56" fmla="*/ 400 w 503"/>
                <a:gd name="T57" fmla="*/ 99 h 473"/>
                <a:gd name="T58" fmla="*/ 383 w 503"/>
                <a:gd name="T59" fmla="*/ 41 h 473"/>
                <a:gd name="T60" fmla="*/ 339 w 503"/>
                <a:gd name="T61" fmla="*/ 0 h 473"/>
                <a:gd name="T62" fmla="*/ 383 w 503"/>
                <a:gd name="T63" fmla="*/ 21 h 473"/>
                <a:gd name="T64" fmla="*/ 425 w 503"/>
                <a:gd name="T65" fmla="*/ 70 h 473"/>
                <a:gd name="T66" fmla="*/ 442 w 503"/>
                <a:gd name="T67" fmla="*/ 133 h 473"/>
                <a:gd name="T68" fmla="*/ 453 w 503"/>
                <a:gd name="T69" fmla="*/ 173 h 473"/>
                <a:gd name="T70" fmla="*/ 505 w 503"/>
                <a:gd name="T71" fmla="*/ 213 h 473"/>
                <a:gd name="T72" fmla="*/ 533 w 503"/>
                <a:gd name="T73" fmla="*/ 273 h 473"/>
                <a:gd name="T74" fmla="*/ 531 w 503"/>
                <a:gd name="T75" fmla="*/ 338 h 473"/>
                <a:gd name="T76" fmla="*/ 524 w 503"/>
                <a:gd name="T77" fmla="*/ 294 h 473"/>
                <a:gd name="T78" fmla="*/ 488 w 503"/>
                <a:gd name="T79" fmla="*/ 245 h 473"/>
                <a:gd name="T80" fmla="*/ 433 w 503"/>
                <a:gd name="T81" fmla="*/ 222 h 473"/>
                <a:gd name="T82" fmla="*/ 373 w 503"/>
                <a:gd name="T83" fmla="*/ 229 h 473"/>
                <a:gd name="T84" fmla="*/ 326 w 503"/>
                <a:gd name="T85" fmla="*/ 266 h 473"/>
                <a:gd name="T86" fmla="*/ 303 w 503"/>
                <a:gd name="T87" fmla="*/ 321 h 473"/>
                <a:gd name="T88" fmla="*/ 312 w 503"/>
                <a:gd name="T89" fmla="*/ 381 h 473"/>
                <a:gd name="T90" fmla="*/ 350 w 503"/>
                <a:gd name="T91" fmla="*/ 428 h 473"/>
                <a:gd name="T92" fmla="*/ 406 w 503"/>
                <a:gd name="T93" fmla="*/ 449 h 473"/>
                <a:gd name="T94" fmla="*/ 465 w 503"/>
                <a:gd name="T95" fmla="*/ 439 h 473"/>
                <a:gd name="T96" fmla="*/ 450 w 503"/>
                <a:gd name="T97" fmla="*/ 453 h 473"/>
                <a:gd name="T98" fmla="*/ 383 w 503"/>
                <a:gd name="T99" fmla="*/ 472 h 473"/>
                <a:gd name="T100" fmla="*/ 315 w 503"/>
                <a:gd name="T101" fmla="*/ 458 h 4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3"/>
                <a:gd name="T154" fmla="*/ 0 h 473"/>
                <a:gd name="T155" fmla="*/ 503 w 503"/>
                <a:gd name="T156" fmla="*/ 473 h 4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3" h="473">
                  <a:moveTo>
                    <a:pt x="251" y="439"/>
                  </a:moveTo>
                  <a:lnTo>
                    <a:pt x="238" y="449"/>
                  </a:lnTo>
                  <a:lnTo>
                    <a:pt x="224" y="457"/>
                  </a:lnTo>
                  <a:lnTo>
                    <a:pt x="209" y="464"/>
                  </a:lnTo>
                  <a:lnTo>
                    <a:pt x="193" y="469"/>
                  </a:lnTo>
                  <a:lnTo>
                    <a:pt x="177" y="472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9" y="470"/>
                  </a:lnTo>
                  <a:lnTo>
                    <a:pt x="113" y="466"/>
                  </a:lnTo>
                  <a:lnTo>
                    <a:pt x="98" y="460"/>
                  </a:lnTo>
                  <a:lnTo>
                    <a:pt x="83" y="452"/>
                  </a:lnTo>
                  <a:lnTo>
                    <a:pt x="70" y="443"/>
                  </a:lnTo>
                  <a:lnTo>
                    <a:pt x="57" y="432"/>
                  </a:lnTo>
                  <a:lnTo>
                    <a:pt x="58" y="433"/>
                  </a:lnTo>
                  <a:lnTo>
                    <a:pt x="71" y="440"/>
                  </a:lnTo>
                  <a:lnTo>
                    <a:pt x="85" y="445"/>
                  </a:lnTo>
                  <a:lnTo>
                    <a:pt x="100" y="448"/>
                  </a:lnTo>
                  <a:lnTo>
                    <a:pt x="115" y="450"/>
                  </a:lnTo>
                  <a:lnTo>
                    <a:pt x="130" y="449"/>
                  </a:lnTo>
                  <a:lnTo>
                    <a:pt x="145" y="446"/>
                  </a:lnTo>
                  <a:lnTo>
                    <a:pt x="159" y="442"/>
                  </a:lnTo>
                  <a:lnTo>
                    <a:pt x="173" y="435"/>
                  </a:lnTo>
                  <a:lnTo>
                    <a:pt x="186" y="427"/>
                  </a:lnTo>
                  <a:lnTo>
                    <a:pt x="197" y="417"/>
                  </a:lnTo>
                  <a:lnTo>
                    <a:pt x="207" y="406"/>
                  </a:lnTo>
                  <a:lnTo>
                    <a:pt x="216" y="394"/>
                  </a:lnTo>
                  <a:lnTo>
                    <a:pt x="222" y="380"/>
                  </a:lnTo>
                  <a:lnTo>
                    <a:pt x="227" y="366"/>
                  </a:lnTo>
                  <a:lnTo>
                    <a:pt x="230" y="351"/>
                  </a:lnTo>
                  <a:lnTo>
                    <a:pt x="232" y="336"/>
                  </a:lnTo>
                  <a:lnTo>
                    <a:pt x="231" y="321"/>
                  </a:lnTo>
                  <a:lnTo>
                    <a:pt x="228" y="306"/>
                  </a:lnTo>
                  <a:lnTo>
                    <a:pt x="223" y="292"/>
                  </a:lnTo>
                  <a:lnTo>
                    <a:pt x="216" y="278"/>
                  </a:lnTo>
                  <a:lnTo>
                    <a:pt x="208" y="266"/>
                  </a:lnTo>
                  <a:lnTo>
                    <a:pt x="198" y="254"/>
                  </a:lnTo>
                  <a:lnTo>
                    <a:pt x="186" y="244"/>
                  </a:lnTo>
                  <a:lnTo>
                    <a:pt x="173" y="236"/>
                  </a:lnTo>
                  <a:lnTo>
                    <a:pt x="160" y="230"/>
                  </a:lnTo>
                  <a:lnTo>
                    <a:pt x="146" y="225"/>
                  </a:lnTo>
                  <a:lnTo>
                    <a:pt x="131" y="222"/>
                  </a:lnTo>
                  <a:lnTo>
                    <a:pt x="116" y="222"/>
                  </a:lnTo>
                  <a:lnTo>
                    <a:pt x="101" y="223"/>
                  </a:lnTo>
                  <a:lnTo>
                    <a:pt x="86" y="226"/>
                  </a:lnTo>
                  <a:lnTo>
                    <a:pt x="72" y="231"/>
                  </a:lnTo>
                  <a:lnTo>
                    <a:pt x="58" y="238"/>
                  </a:lnTo>
                  <a:lnTo>
                    <a:pt x="46" y="247"/>
                  </a:lnTo>
                  <a:lnTo>
                    <a:pt x="35" y="257"/>
                  </a:lnTo>
                  <a:lnTo>
                    <a:pt x="25" y="269"/>
                  </a:lnTo>
                  <a:lnTo>
                    <a:pt x="17" y="282"/>
                  </a:lnTo>
                  <a:lnTo>
                    <a:pt x="11" y="295"/>
                  </a:lnTo>
                  <a:lnTo>
                    <a:pt x="6" y="310"/>
                  </a:lnTo>
                  <a:lnTo>
                    <a:pt x="4" y="325"/>
                  </a:lnTo>
                  <a:lnTo>
                    <a:pt x="4" y="340"/>
                  </a:lnTo>
                  <a:lnTo>
                    <a:pt x="1" y="324"/>
                  </a:lnTo>
                  <a:lnTo>
                    <a:pt x="0" y="308"/>
                  </a:lnTo>
                  <a:lnTo>
                    <a:pt x="1" y="292"/>
                  </a:lnTo>
                  <a:lnTo>
                    <a:pt x="3" y="276"/>
                  </a:lnTo>
                  <a:lnTo>
                    <a:pt x="8" y="260"/>
                  </a:lnTo>
                  <a:lnTo>
                    <a:pt x="14" y="246"/>
                  </a:lnTo>
                  <a:lnTo>
                    <a:pt x="22" y="232"/>
                  </a:lnTo>
                  <a:lnTo>
                    <a:pt x="31" y="219"/>
                  </a:lnTo>
                  <a:lnTo>
                    <a:pt x="42" y="207"/>
                  </a:lnTo>
                  <a:lnTo>
                    <a:pt x="54" y="196"/>
                  </a:lnTo>
                  <a:lnTo>
                    <a:pt x="68" y="187"/>
                  </a:lnTo>
                  <a:lnTo>
                    <a:pt x="82" y="180"/>
                  </a:lnTo>
                  <a:lnTo>
                    <a:pt x="97" y="174"/>
                  </a:lnTo>
                  <a:lnTo>
                    <a:pt x="94" y="157"/>
                  </a:lnTo>
                  <a:lnTo>
                    <a:pt x="93" y="139"/>
                  </a:lnTo>
                  <a:lnTo>
                    <a:pt x="94" y="122"/>
                  </a:lnTo>
                  <a:lnTo>
                    <a:pt x="97" y="106"/>
                  </a:lnTo>
                  <a:lnTo>
                    <a:pt x="101" y="89"/>
                  </a:lnTo>
                  <a:lnTo>
                    <a:pt x="108" y="74"/>
                  </a:lnTo>
                  <a:lnTo>
                    <a:pt x="117" y="59"/>
                  </a:lnTo>
                  <a:lnTo>
                    <a:pt x="127" y="45"/>
                  </a:lnTo>
                  <a:lnTo>
                    <a:pt x="139" y="33"/>
                  </a:lnTo>
                  <a:lnTo>
                    <a:pt x="152" y="22"/>
                  </a:lnTo>
                  <a:lnTo>
                    <a:pt x="166" y="13"/>
                  </a:lnTo>
                  <a:lnTo>
                    <a:pt x="182" y="6"/>
                  </a:lnTo>
                  <a:lnTo>
                    <a:pt x="198" y="0"/>
                  </a:lnTo>
                  <a:lnTo>
                    <a:pt x="185" y="8"/>
                  </a:lnTo>
                  <a:lnTo>
                    <a:pt x="173" y="18"/>
                  </a:lnTo>
                  <a:lnTo>
                    <a:pt x="163" y="29"/>
                  </a:lnTo>
                  <a:lnTo>
                    <a:pt x="154" y="42"/>
                  </a:lnTo>
                  <a:lnTo>
                    <a:pt x="147" y="55"/>
                  </a:lnTo>
                  <a:lnTo>
                    <a:pt x="141" y="69"/>
                  </a:lnTo>
                  <a:lnTo>
                    <a:pt x="138" y="84"/>
                  </a:lnTo>
                  <a:lnTo>
                    <a:pt x="137" y="99"/>
                  </a:lnTo>
                  <a:lnTo>
                    <a:pt x="137" y="114"/>
                  </a:lnTo>
                  <a:lnTo>
                    <a:pt x="140" y="129"/>
                  </a:lnTo>
                  <a:lnTo>
                    <a:pt x="145" y="145"/>
                  </a:lnTo>
                  <a:lnTo>
                    <a:pt x="151" y="159"/>
                  </a:lnTo>
                  <a:lnTo>
                    <a:pt x="160" y="171"/>
                  </a:lnTo>
                  <a:lnTo>
                    <a:pt x="169" y="183"/>
                  </a:lnTo>
                  <a:lnTo>
                    <a:pt x="181" y="193"/>
                  </a:lnTo>
                  <a:lnTo>
                    <a:pt x="193" y="202"/>
                  </a:lnTo>
                  <a:lnTo>
                    <a:pt x="207" y="208"/>
                  </a:lnTo>
                  <a:lnTo>
                    <a:pt x="221" y="213"/>
                  </a:lnTo>
                  <a:lnTo>
                    <a:pt x="236" y="216"/>
                  </a:lnTo>
                  <a:lnTo>
                    <a:pt x="253" y="217"/>
                  </a:lnTo>
                  <a:lnTo>
                    <a:pt x="268" y="216"/>
                  </a:lnTo>
                  <a:lnTo>
                    <a:pt x="283" y="213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3" y="193"/>
                  </a:lnTo>
                  <a:lnTo>
                    <a:pt x="334" y="183"/>
                  </a:lnTo>
                  <a:lnTo>
                    <a:pt x="344" y="171"/>
                  </a:lnTo>
                  <a:lnTo>
                    <a:pt x="353" y="158"/>
                  </a:lnTo>
                  <a:lnTo>
                    <a:pt x="359" y="145"/>
                  </a:lnTo>
                  <a:lnTo>
                    <a:pt x="364" y="129"/>
                  </a:lnTo>
                  <a:lnTo>
                    <a:pt x="366" y="114"/>
                  </a:lnTo>
                  <a:lnTo>
                    <a:pt x="367" y="99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7" y="55"/>
                  </a:lnTo>
                  <a:lnTo>
                    <a:pt x="350" y="41"/>
                  </a:lnTo>
                  <a:lnTo>
                    <a:pt x="341" y="29"/>
                  </a:lnTo>
                  <a:lnTo>
                    <a:pt x="330" y="18"/>
                  </a:lnTo>
                  <a:lnTo>
                    <a:pt x="319" y="8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21" y="6"/>
                  </a:lnTo>
                  <a:lnTo>
                    <a:pt x="336" y="13"/>
                  </a:lnTo>
                  <a:lnTo>
                    <a:pt x="350" y="21"/>
                  </a:lnTo>
                  <a:lnTo>
                    <a:pt x="362" y="32"/>
                  </a:lnTo>
                  <a:lnTo>
                    <a:pt x="374" y="43"/>
                  </a:lnTo>
                  <a:lnTo>
                    <a:pt x="384" y="56"/>
                  </a:lnTo>
                  <a:lnTo>
                    <a:pt x="392" y="70"/>
                  </a:lnTo>
                  <a:lnTo>
                    <a:pt x="399" y="85"/>
                  </a:lnTo>
                  <a:lnTo>
                    <a:pt x="404" y="101"/>
                  </a:lnTo>
                  <a:lnTo>
                    <a:pt x="407" y="117"/>
                  </a:lnTo>
                  <a:lnTo>
                    <a:pt x="409" y="133"/>
                  </a:lnTo>
                  <a:lnTo>
                    <a:pt x="408" y="151"/>
                  </a:lnTo>
                  <a:lnTo>
                    <a:pt x="405" y="167"/>
                  </a:lnTo>
                  <a:lnTo>
                    <a:pt x="420" y="173"/>
                  </a:lnTo>
                  <a:lnTo>
                    <a:pt x="435" y="181"/>
                  </a:lnTo>
                  <a:lnTo>
                    <a:pt x="449" y="190"/>
                  </a:lnTo>
                  <a:lnTo>
                    <a:pt x="461" y="201"/>
                  </a:lnTo>
                  <a:lnTo>
                    <a:pt x="472" y="213"/>
                  </a:lnTo>
                  <a:lnTo>
                    <a:pt x="482" y="227"/>
                  </a:lnTo>
                  <a:lnTo>
                    <a:pt x="490" y="242"/>
                  </a:lnTo>
                  <a:lnTo>
                    <a:pt x="496" y="257"/>
                  </a:lnTo>
                  <a:lnTo>
                    <a:pt x="500" y="273"/>
                  </a:lnTo>
                  <a:lnTo>
                    <a:pt x="502" y="289"/>
                  </a:lnTo>
                  <a:lnTo>
                    <a:pt x="503" y="306"/>
                  </a:lnTo>
                  <a:lnTo>
                    <a:pt x="501" y="322"/>
                  </a:lnTo>
                  <a:lnTo>
                    <a:pt x="498" y="338"/>
                  </a:lnTo>
                  <a:lnTo>
                    <a:pt x="498" y="339"/>
                  </a:lnTo>
                  <a:lnTo>
                    <a:pt x="498" y="323"/>
                  </a:lnTo>
                  <a:lnTo>
                    <a:pt x="495" y="308"/>
                  </a:lnTo>
                  <a:lnTo>
                    <a:pt x="491" y="294"/>
                  </a:lnTo>
                  <a:lnTo>
                    <a:pt x="484" y="280"/>
                  </a:lnTo>
                  <a:lnTo>
                    <a:pt x="476" y="267"/>
                  </a:lnTo>
                  <a:lnTo>
                    <a:pt x="466" y="256"/>
                  </a:lnTo>
                  <a:lnTo>
                    <a:pt x="455" y="245"/>
                  </a:lnTo>
                  <a:lnTo>
                    <a:pt x="443" y="237"/>
                  </a:lnTo>
                  <a:lnTo>
                    <a:pt x="429" y="230"/>
                  </a:lnTo>
                  <a:lnTo>
                    <a:pt x="415" y="225"/>
                  </a:lnTo>
                  <a:lnTo>
                    <a:pt x="400" y="222"/>
                  </a:lnTo>
                  <a:lnTo>
                    <a:pt x="385" y="220"/>
                  </a:lnTo>
                  <a:lnTo>
                    <a:pt x="370" y="221"/>
                  </a:lnTo>
                  <a:lnTo>
                    <a:pt x="355" y="224"/>
                  </a:lnTo>
                  <a:lnTo>
                    <a:pt x="340" y="229"/>
                  </a:lnTo>
                  <a:lnTo>
                    <a:pt x="327" y="236"/>
                  </a:lnTo>
                  <a:lnTo>
                    <a:pt x="314" y="244"/>
                  </a:lnTo>
                  <a:lnTo>
                    <a:pt x="303" y="254"/>
                  </a:lnTo>
                  <a:lnTo>
                    <a:pt x="293" y="266"/>
                  </a:lnTo>
                  <a:lnTo>
                    <a:pt x="284" y="278"/>
                  </a:lnTo>
                  <a:lnTo>
                    <a:pt x="278" y="292"/>
                  </a:lnTo>
                  <a:lnTo>
                    <a:pt x="273" y="306"/>
                  </a:lnTo>
                  <a:lnTo>
                    <a:pt x="270" y="321"/>
                  </a:lnTo>
                  <a:lnTo>
                    <a:pt x="269" y="337"/>
                  </a:lnTo>
                  <a:lnTo>
                    <a:pt x="271" y="352"/>
                  </a:lnTo>
                  <a:lnTo>
                    <a:pt x="274" y="366"/>
                  </a:lnTo>
                  <a:lnTo>
                    <a:pt x="279" y="381"/>
                  </a:lnTo>
                  <a:lnTo>
                    <a:pt x="286" y="394"/>
                  </a:lnTo>
                  <a:lnTo>
                    <a:pt x="295" y="407"/>
                  </a:lnTo>
                  <a:lnTo>
                    <a:pt x="305" y="418"/>
                  </a:lnTo>
                  <a:lnTo>
                    <a:pt x="317" y="428"/>
                  </a:lnTo>
                  <a:lnTo>
                    <a:pt x="329" y="436"/>
                  </a:lnTo>
                  <a:lnTo>
                    <a:pt x="343" y="442"/>
                  </a:lnTo>
                  <a:lnTo>
                    <a:pt x="358" y="446"/>
                  </a:lnTo>
                  <a:lnTo>
                    <a:pt x="373" y="449"/>
                  </a:lnTo>
                  <a:lnTo>
                    <a:pt x="388" y="449"/>
                  </a:lnTo>
                  <a:lnTo>
                    <a:pt x="403" y="448"/>
                  </a:lnTo>
                  <a:lnTo>
                    <a:pt x="418" y="444"/>
                  </a:lnTo>
                  <a:lnTo>
                    <a:pt x="432" y="439"/>
                  </a:lnTo>
                  <a:lnTo>
                    <a:pt x="445" y="431"/>
                  </a:lnTo>
                  <a:lnTo>
                    <a:pt x="432" y="443"/>
                  </a:lnTo>
                  <a:lnTo>
                    <a:pt x="417" y="453"/>
                  </a:lnTo>
                  <a:lnTo>
                    <a:pt x="402" y="461"/>
                  </a:lnTo>
                  <a:lnTo>
                    <a:pt x="385" y="467"/>
                  </a:lnTo>
                  <a:lnTo>
                    <a:pt x="368" y="471"/>
                  </a:lnTo>
                  <a:lnTo>
                    <a:pt x="350" y="472"/>
                  </a:lnTo>
                  <a:lnTo>
                    <a:pt x="333" y="472"/>
                  </a:lnTo>
                  <a:lnTo>
                    <a:pt x="315" y="470"/>
                  </a:lnTo>
                  <a:lnTo>
                    <a:pt x="298" y="465"/>
                  </a:lnTo>
                  <a:lnTo>
                    <a:pt x="282" y="458"/>
                  </a:lnTo>
                  <a:lnTo>
                    <a:pt x="266" y="450"/>
                  </a:lnTo>
                  <a:lnTo>
                    <a:pt x="251" y="4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4209" y="4273"/>
              <a:ext cx="504" cy="473"/>
            </a:xfrm>
            <a:custGeom>
              <a:avLst/>
              <a:gdLst>
                <a:gd name="T0" fmla="*/ 209 w 503"/>
                <a:gd name="T1" fmla="*/ 464 h 473"/>
                <a:gd name="T2" fmla="*/ 145 w 503"/>
                <a:gd name="T3" fmla="*/ 473 h 473"/>
                <a:gd name="T4" fmla="*/ 83 w 503"/>
                <a:gd name="T5" fmla="*/ 452 h 473"/>
                <a:gd name="T6" fmla="*/ 71 w 503"/>
                <a:gd name="T7" fmla="*/ 440 h 473"/>
                <a:gd name="T8" fmla="*/ 130 w 503"/>
                <a:gd name="T9" fmla="*/ 449 h 473"/>
                <a:gd name="T10" fmla="*/ 186 w 503"/>
                <a:gd name="T11" fmla="*/ 427 h 473"/>
                <a:gd name="T12" fmla="*/ 222 w 503"/>
                <a:gd name="T13" fmla="*/ 380 h 473"/>
                <a:gd name="T14" fmla="*/ 231 w 503"/>
                <a:gd name="T15" fmla="*/ 321 h 473"/>
                <a:gd name="T16" fmla="*/ 208 w 503"/>
                <a:gd name="T17" fmla="*/ 266 h 473"/>
                <a:gd name="T18" fmla="*/ 160 w 503"/>
                <a:gd name="T19" fmla="*/ 230 h 473"/>
                <a:gd name="T20" fmla="*/ 101 w 503"/>
                <a:gd name="T21" fmla="*/ 223 h 473"/>
                <a:gd name="T22" fmla="*/ 46 w 503"/>
                <a:gd name="T23" fmla="*/ 247 h 473"/>
                <a:gd name="T24" fmla="*/ 11 w 503"/>
                <a:gd name="T25" fmla="*/ 295 h 473"/>
                <a:gd name="T26" fmla="*/ 4 w 503"/>
                <a:gd name="T27" fmla="*/ 340 h 473"/>
                <a:gd name="T28" fmla="*/ 3 w 503"/>
                <a:gd name="T29" fmla="*/ 276 h 473"/>
                <a:gd name="T30" fmla="*/ 31 w 503"/>
                <a:gd name="T31" fmla="*/ 219 h 473"/>
                <a:gd name="T32" fmla="*/ 82 w 503"/>
                <a:gd name="T33" fmla="*/ 180 h 473"/>
                <a:gd name="T34" fmla="*/ 93 w 503"/>
                <a:gd name="T35" fmla="*/ 139 h 473"/>
                <a:gd name="T36" fmla="*/ 108 w 503"/>
                <a:gd name="T37" fmla="*/ 74 h 473"/>
                <a:gd name="T38" fmla="*/ 152 w 503"/>
                <a:gd name="T39" fmla="*/ 22 h 473"/>
                <a:gd name="T40" fmla="*/ 198 w 503"/>
                <a:gd name="T41" fmla="*/ 0 h 473"/>
                <a:gd name="T42" fmla="*/ 154 w 503"/>
                <a:gd name="T43" fmla="*/ 42 h 473"/>
                <a:gd name="T44" fmla="*/ 137 w 503"/>
                <a:gd name="T45" fmla="*/ 99 h 473"/>
                <a:gd name="T46" fmla="*/ 151 w 503"/>
                <a:gd name="T47" fmla="*/ 159 h 473"/>
                <a:gd name="T48" fmla="*/ 193 w 503"/>
                <a:gd name="T49" fmla="*/ 202 h 473"/>
                <a:gd name="T50" fmla="*/ 286 w 503"/>
                <a:gd name="T51" fmla="*/ 217 h 473"/>
                <a:gd name="T52" fmla="*/ 344 w 503"/>
                <a:gd name="T53" fmla="*/ 201 h 473"/>
                <a:gd name="T54" fmla="*/ 386 w 503"/>
                <a:gd name="T55" fmla="*/ 158 h 473"/>
                <a:gd name="T56" fmla="*/ 400 w 503"/>
                <a:gd name="T57" fmla="*/ 99 h 473"/>
                <a:gd name="T58" fmla="*/ 383 w 503"/>
                <a:gd name="T59" fmla="*/ 41 h 473"/>
                <a:gd name="T60" fmla="*/ 339 w 503"/>
                <a:gd name="T61" fmla="*/ 0 h 473"/>
                <a:gd name="T62" fmla="*/ 383 w 503"/>
                <a:gd name="T63" fmla="*/ 21 h 473"/>
                <a:gd name="T64" fmla="*/ 425 w 503"/>
                <a:gd name="T65" fmla="*/ 70 h 473"/>
                <a:gd name="T66" fmla="*/ 442 w 503"/>
                <a:gd name="T67" fmla="*/ 133 h 473"/>
                <a:gd name="T68" fmla="*/ 453 w 503"/>
                <a:gd name="T69" fmla="*/ 173 h 473"/>
                <a:gd name="T70" fmla="*/ 505 w 503"/>
                <a:gd name="T71" fmla="*/ 213 h 473"/>
                <a:gd name="T72" fmla="*/ 533 w 503"/>
                <a:gd name="T73" fmla="*/ 273 h 473"/>
                <a:gd name="T74" fmla="*/ 531 w 503"/>
                <a:gd name="T75" fmla="*/ 338 h 473"/>
                <a:gd name="T76" fmla="*/ 524 w 503"/>
                <a:gd name="T77" fmla="*/ 294 h 473"/>
                <a:gd name="T78" fmla="*/ 488 w 503"/>
                <a:gd name="T79" fmla="*/ 245 h 473"/>
                <a:gd name="T80" fmla="*/ 433 w 503"/>
                <a:gd name="T81" fmla="*/ 222 h 473"/>
                <a:gd name="T82" fmla="*/ 373 w 503"/>
                <a:gd name="T83" fmla="*/ 229 h 473"/>
                <a:gd name="T84" fmla="*/ 326 w 503"/>
                <a:gd name="T85" fmla="*/ 266 h 473"/>
                <a:gd name="T86" fmla="*/ 303 w 503"/>
                <a:gd name="T87" fmla="*/ 321 h 473"/>
                <a:gd name="T88" fmla="*/ 312 w 503"/>
                <a:gd name="T89" fmla="*/ 381 h 473"/>
                <a:gd name="T90" fmla="*/ 350 w 503"/>
                <a:gd name="T91" fmla="*/ 428 h 473"/>
                <a:gd name="T92" fmla="*/ 406 w 503"/>
                <a:gd name="T93" fmla="*/ 449 h 473"/>
                <a:gd name="T94" fmla="*/ 465 w 503"/>
                <a:gd name="T95" fmla="*/ 439 h 473"/>
                <a:gd name="T96" fmla="*/ 450 w 503"/>
                <a:gd name="T97" fmla="*/ 453 h 473"/>
                <a:gd name="T98" fmla="*/ 383 w 503"/>
                <a:gd name="T99" fmla="*/ 472 h 473"/>
                <a:gd name="T100" fmla="*/ 315 w 503"/>
                <a:gd name="T101" fmla="*/ 458 h 473"/>
                <a:gd name="T102" fmla="*/ 251 w 503"/>
                <a:gd name="T103" fmla="*/ 439 h 4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3"/>
                <a:gd name="T157" fmla="*/ 0 h 473"/>
                <a:gd name="T158" fmla="*/ 503 w 503"/>
                <a:gd name="T159" fmla="*/ 473 h 4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3" h="473">
                  <a:moveTo>
                    <a:pt x="251" y="439"/>
                  </a:moveTo>
                  <a:lnTo>
                    <a:pt x="238" y="449"/>
                  </a:lnTo>
                  <a:lnTo>
                    <a:pt x="224" y="457"/>
                  </a:lnTo>
                  <a:lnTo>
                    <a:pt x="209" y="464"/>
                  </a:lnTo>
                  <a:lnTo>
                    <a:pt x="193" y="469"/>
                  </a:lnTo>
                  <a:lnTo>
                    <a:pt x="177" y="472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9" y="470"/>
                  </a:lnTo>
                  <a:lnTo>
                    <a:pt x="113" y="466"/>
                  </a:lnTo>
                  <a:lnTo>
                    <a:pt x="98" y="460"/>
                  </a:lnTo>
                  <a:lnTo>
                    <a:pt x="83" y="452"/>
                  </a:lnTo>
                  <a:lnTo>
                    <a:pt x="70" y="443"/>
                  </a:lnTo>
                  <a:lnTo>
                    <a:pt x="57" y="432"/>
                  </a:lnTo>
                  <a:lnTo>
                    <a:pt x="58" y="433"/>
                  </a:lnTo>
                  <a:lnTo>
                    <a:pt x="71" y="440"/>
                  </a:lnTo>
                  <a:lnTo>
                    <a:pt x="85" y="445"/>
                  </a:lnTo>
                  <a:lnTo>
                    <a:pt x="100" y="448"/>
                  </a:lnTo>
                  <a:lnTo>
                    <a:pt x="115" y="450"/>
                  </a:lnTo>
                  <a:lnTo>
                    <a:pt x="130" y="449"/>
                  </a:lnTo>
                  <a:lnTo>
                    <a:pt x="145" y="446"/>
                  </a:lnTo>
                  <a:lnTo>
                    <a:pt x="159" y="442"/>
                  </a:lnTo>
                  <a:lnTo>
                    <a:pt x="173" y="435"/>
                  </a:lnTo>
                  <a:lnTo>
                    <a:pt x="186" y="427"/>
                  </a:lnTo>
                  <a:lnTo>
                    <a:pt x="197" y="417"/>
                  </a:lnTo>
                  <a:lnTo>
                    <a:pt x="207" y="406"/>
                  </a:lnTo>
                  <a:lnTo>
                    <a:pt x="216" y="394"/>
                  </a:lnTo>
                  <a:lnTo>
                    <a:pt x="222" y="380"/>
                  </a:lnTo>
                  <a:lnTo>
                    <a:pt x="227" y="366"/>
                  </a:lnTo>
                  <a:lnTo>
                    <a:pt x="230" y="351"/>
                  </a:lnTo>
                  <a:lnTo>
                    <a:pt x="232" y="336"/>
                  </a:lnTo>
                  <a:lnTo>
                    <a:pt x="231" y="321"/>
                  </a:lnTo>
                  <a:lnTo>
                    <a:pt x="228" y="306"/>
                  </a:lnTo>
                  <a:lnTo>
                    <a:pt x="223" y="292"/>
                  </a:lnTo>
                  <a:lnTo>
                    <a:pt x="216" y="278"/>
                  </a:lnTo>
                  <a:lnTo>
                    <a:pt x="208" y="266"/>
                  </a:lnTo>
                  <a:lnTo>
                    <a:pt x="198" y="254"/>
                  </a:lnTo>
                  <a:lnTo>
                    <a:pt x="186" y="244"/>
                  </a:lnTo>
                  <a:lnTo>
                    <a:pt x="173" y="236"/>
                  </a:lnTo>
                  <a:lnTo>
                    <a:pt x="160" y="230"/>
                  </a:lnTo>
                  <a:lnTo>
                    <a:pt x="146" y="225"/>
                  </a:lnTo>
                  <a:lnTo>
                    <a:pt x="131" y="222"/>
                  </a:lnTo>
                  <a:lnTo>
                    <a:pt x="116" y="222"/>
                  </a:lnTo>
                  <a:lnTo>
                    <a:pt x="101" y="223"/>
                  </a:lnTo>
                  <a:lnTo>
                    <a:pt x="86" y="226"/>
                  </a:lnTo>
                  <a:lnTo>
                    <a:pt x="72" y="231"/>
                  </a:lnTo>
                  <a:lnTo>
                    <a:pt x="58" y="238"/>
                  </a:lnTo>
                  <a:lnTo>
                    <a:pt x="46" y="247"/>
                  </a:lnTo>
                  <a:lnTo>
                    <a:pt x="35" y="257"/>
                  </a:lnTo>
                  <a:lnTo>
                    <a:pt x="25" y="269"/>
                  </a:lnTo>
                  <a:lnTo>
                    <a:pt x="17" y="282"/>
                  </a:lnTo>
                  <a:lnTo>
                    <a:pt x="11" y="295"/>
                  </a:lnTo>
                  <a:lnTo>
                    <a:pt x="6" y="310"/>
                  </a:lnTo>
                  <a:lnTo>
                    <a:pt x="4" y="325"/>
                  </a:lnTo>
                  <a:lnTo>
                    <a:pt x="4" y="340"/>
                  </a:lnTo>
                  <a:lnTo>
                    <a:pt x="1" y="324"/>
                  </a:lnTo>
                  <a:lnTo>
                    <a:pt x="0" y="308"/>
                  </a:lnTo>
                  <a:lnTo>
                    <a:pt x="1" y="292"/>
                  </a:lnTo>
                  <a:lnTo>
                    <a:pt x="3" y="276"/>
                  </a:lnTo>
                  <a:lnTo>
                    <a:pt x="8" y="260"/>
                  </a:lnTo>
                  <a:lnTo>
                    <a:pt x="14" y="246"/>
                  </a:lnTo>
                  <a:lnTo>
                    <a:pt x="22" y="232"/>
                  </a:lnTo>
                  <a:lnTo>
                    <a:pt x="31" y="219"/>
                  </a:lnTo>
                  <a:lnTo>
                    <a:pt x="42" y="207"/>
                  </a:lnTo>
                  <a:lnTo>
                    <a:pt x="54" y="196"/>
                  </a:lnTo>
                  <a:lnTo>
                    <a:pt x="68" y="187"/>
                  </a:lnTo>
                  <a:lnTo>
                    <a:pt x="82" y="180"/>
                  </a:lnTo>
                  <a:lnTo>
                    <a:pt x="97" y="174"/>
                  </a:lnTo>
                  <a:lnTo>
                    <a:pt x="94" y="157"/>
                  </a:lnTo>
                  <a:lnTo>
                    <a:pt x="93" y="139"/>
                  </a:lnTo>
                  <a:lnTo>
                    <a:pt x="94" y="122"/>
                  </a:lnTo>
                  <a:lnTo>
                    <a:pt x="97" y="106"/>
                  </a:lnTo>
                  <a:lnTo>
                    <a:pt x="101" y="89"/>
                  </a:lnTo>
                  <a:lnTo>
                    <a:pt x="108" y="74"/>
                  </a:lnTo>
                  <a:lnTo>
                    <a:pt x="117" y="59"/>
                  </a:lnTo>
                  <a:lnTo>
                    <a:pt x="127" y="45"/>
                  </a:lnTo>
                  <a:lnTo>
                    <a:pt x="139" y="33"/>
                  </a:lnTo>
                  <a:lnTo>
                    <a:pt x="152" y="22"/>
                  </a:lnTo>
                  <a:lnTo>
                    <a:pt x="166" y="13"/>
                  </a:lnTo>
                  <a:lnTo>
                    <a:pt x="182" y="6"/>
                  </a:lnTo>
                  <a:lnTo>
                    <a:pt x="198" y="0"/>
                  </a:lnTo>
                  <a:lnTo>
                    <a:pt x="185" y="8"/>
                  </a:lnTo>
                  <a:lnTo>
                    <a:pt x="173" y="18"/>
                  </a:lnTo>
                  <a:lnTo>
                    <a:pt x="163" y="29"/>
                  </a:lnTo>
                  <a:lnTo>
                    <a:pt x="154" y="42"/>
                  </a:lnTo>
                  <a:lnTo>
                    <a:pt x="147" y="55"/>
                  </a:lnTo>
                  <a:lnTo>
                    <a:pt x="141" y="69"/>
                  </a:lnTo>
                  <a:lnTo>
                    <a:pt x="138" y="84"/>
                  </a:lnTo>
                  <a:lnTo>
                    <a:pt x="137" y="99"/>
                  </a:lnTo>
                  <a:lnTo>
                    <a:pt x="137" y="114"/>
                  </a:lnTo>
                  <a:lnTo>
                    <a:pt x="140" y="129"/>
                  </a:lnTo>
                  <a:lnTo>
                    <a:pt x="145" y="145"/>
                  </a:lnTo>
                  <a:lnTo>
                    <a:pt x="151" y="159"/>
                  </a:lnTo>
                  <a:lnTo>
                    <a:pt x="160" y="171"/>
                  </a:lnTo>
                  <a:lnTo>
                    <a:pt x="169" y="183"/>
                  </a:lnTo>
                  <a:lnTo>
                    <a:pt x="181" y="193"/>
                  </a:lnTo>
                  <a:lnTo>
                    <a:pt x="193" y="202"/>
                  </a:lnTo>
                  <a:lnTo>
                    <a:pt x="207" y="208"/>
                  </a:lnTo>
                  <a:lnTo>
                    <a:pt x="221" y="213"/>
                  </a:lnTo>
                  <a:lnTo>
                    <a:pt x="236" y="216"/>
                  </a:lnTo>
                  <a:lnTo>
                    <a:pt x="253" y="217"/>
                  </a:lnTo>
                  <a:lnTo>
                    <a:pt x="268" y="216"/>
                  </a:lnTo>
                  <a:lnTo>
                    <a:pt x="283" y="213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3" y="193"/>
                  </a:lnTo>
                  <a:lnTo>
                    <a:pt x="334" y="183"/>
                  </a:lnTo>
                  <a:lnTo>
                    <a:pt x="344" y="171"/>
                  </a:lnTo>
                  <a:lnTo>
                    <a:pt x="353" y="158"/>
                  </a:lnTo>
                  <a:lnTo>
                    <a:pt x="359" y="145"/>
                  </a:lnTo>
                  <a:lnTo>
                    <a:pt x="364" y="129"/>
                  </a:lnTo>
                  <a:lnTo>
                    <a:pt x="366" y="114"/>
                  </a:lnTo>
                  <a:lnTo>
                    <a:pt x="367" y="99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7" y="55"/>
                  </a:lnTo>
                  <a:lnTo>
                    <a:pt x="350" y="41"/>
                  </a:lnTo>
                  <a:lnTo>
                    <a:pt x="341" y="29"/>
                  </a:lnTo>
                  <a:lnTo>
                    <a:pt x="330" y="18"/>
                  </a:lnTo>
                  <a:lnTo>
                    <a:pt x="319" y="8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21" y="6"/>
                  </a:lnTo>
                  <a:lnTo>
                    <a:pt x="336" y="13"/>
                  </a:lnTo>
                  <a:lnTo>
                    <a:pt x="350" y="21"/>
                  </a:lnTo>
                  <a:lnTo>
                    <a:pt x="362" y="32"/>
                  </a:lnTo>
                  <a:lnTo>
                    <a:pt x="374" y="43"/>
                  </a:lnTo>
                  <a:lnTo>
                    <a:pt x="384" y="56"/>
                  </a:lnTo>
                  <a:lnTo>
                    <a:pt x="392" y="70"/>
                  </a:lnTo>
                  <a:lnTo>
                    <a:pt x="399" y="85"/>
                  </a:lnTo>
                  <a:lnTo>
                    <a:pt x="404" y="101"/>
                  </a:lnTo>
                  <a:lnTo>
                    <a:pt x="407" y="117"/>
                  </a:lnTo>
                  <a:lnTo>
                    <a:pt x="409" y="133"/>
                  </a:lnTo>
                  <a:lnTo>
                    <a:pt x="408" y="151"/>
                  </a:lnTo>
                  <a:lnTo>
                    <a:pt x="405" y="167"/>
                  </a:lnTo>
                  <a:lnTo>
                    <a:pt x="420" y="173"/>
                  </a:lnTo>
                  <a:lnTo>
                    <a:pt x="435" y="181"/>
                  </a:lnTo>
                  <a:lnTo>
                    <a:pt x="449" y="190"/>
                  </a:lnTo>
                  <a:lnTo>
                    <a:pt x="461" y="201"/>
                  </a:lnTo>
                  <a:lnTo>
                    <a:pt x="472" y="213"/>
                  </a:lnTo>
                  <a:lnTo>
                    <a:pt x="482" y="227"/>
                  </a:lnTo>
                  <a:lnTo>
                    <a:pt x="490" y="242"/>
                  </a:lnTo>
                  <a:lnTo>
                    <a:pt x="496" y="257"/>
                  </a:lnTo>
                  <a:lnTo>
                    <a:pt x="500" y="273"/>
                  </a:lnTo>
                  <a:lnTo>
                    <a:pt x="502" y="289"/>
                  </a:lnTo>
                  <a:lnTo>
                    <a:pt x="503" y="306"/>
                  </a:lnTo>
                  <a:lnTo>
                    <a:pt x="501" y="322"/>
                  </a:lnTo>
                  <a:lnTo>
                    <a:pt x="498" y="338"/>
                  </a:lnTo>
                  <a:lnTo>
                    <a:pt x="498" y="339"/>
                  </a:lnTo>
                  <a:lnTo>
                    <a:pt x="498" y="323"/>
                  </a:lnTo>
                  <a:lnTo>
                    <a:pt x="495" y="308"/>
                  </a:lnTo>
                  <a:lnTo>
                    <a:pt x="491" y="294"/>
                  </a:lnTo>
                  <a:lnTo>
                    <a:pt x="484" y="280"/>
                  </a:lnTo>
                  <a:lnTo>
                    <a:pt x="476" y="267"/>
                  </a:lnTo>
                  <a:lnTo>
                    <a:pt x="466" y="256"/>
                  </a:lnTo>
                  <a:lnTo>
                    <a:pt x="455" y="245"/>
                  </a:lnTo>
                  <a:lnTo>
                    <a:pt x="443" y="237"/>
                  </a:lnTo>
                  <a:lnTo>
                    <a:pt x="429" y="230"/>
                  </a:lnTo>
                  <a:lnTo>
                    <a:pt x="415" y="225"/>
                  </a:lnTo>
                  <a:lnTo>
                    <a:pt x="400" y="222"/>
                  </a:lnTo>
                  <a:lnTo>
                    <a:pt x="385" y="220"/>
                  </a:lnTo>
                  <a:lnTo>
                    <a:pt x="370" y="221"/>
                  </a:lnTo>
                  <a:lnTo>
                    <a:pt x="355" y="224"/>
                  </a:lnTo>
                  <a:lnTo>
                    <a:pt x="340" y="229"/>
                  </a:lnTo>
                  <a:lnTo>
                    <a:pt x="327" y="236"/>
                  </a:lnTo>
                  <a:lnTo>
                    <a:pt x="314" y="244"/>
                  </a:lnTo>
                  <a:lnTo>
                    <a:pt x="303" y="254"/>
                  </a:lnTo>
                  <a:lnTo>
                    <a:pt x="293" y="266"/>
                  </a:lnTo>
                  <a:lnTo>
                    <a:pt x="284" y="278"/>
                  </a:lnTo>
                  <a:lnTo>
                    <a:pt x="278" y="292"/>
                  </a:lnTo>
                  <a:lnTo>
                    <a:pt x="273" y="306"/>
                  </a:lnTo>
                  <a:lnTo>
                    <a:pt x="270" y="321"/>
                  </a:lnTo>
                  <a:lnTo>
                    <a:pt x="269" y="337"/>
                  </a:lnTo>
                  <a:lnTo>
                    <a:pt x="271" y="352"/>
                  </a:lnTo>
                  <a:lnTo>
                    <a:pt x="274" y="366"/>
                  </a:lnTo>
                  <a:lnTo>
                    <a:pt x="279" y="381"/>
                  </a:lnTo>
                  <a:lnTo>
                    <a:pt x="286" y="394"/>
                  </a:lnTo>
                  <a:lnTo>
                    <a:pt x="295" y="407"/>
                  </a:lnTo>
                  <a:lnTo>
                    <a:pt x="305" y="418"/>
                  </a:lnTo>
                  <a:lnTo>
                    <a:pt x="317" y="428"/>
                  </a:lnTo>
                  <a:lnTo>
                    <a:pt x="329" y="436"/>
                  </a:lnTo>
                  <a:lnTo>
                    <a:pt x="343" y="442"/>
                  </a:lnTo>
                  <a:lnTo>
                    <a:pt x="358" y="446"/>
                  </a:lnTo>
                  <a:lnTo>
                    <a:pt x="373" y="449"/>
                  </a:lnTo>
                  <a:lnTo>
                    <a:pt x="388" y="449"/>
                  </a:lnTo>
                  <a:lnTo>
                    <a:pt x="403" y="448"/>
                  </a:lnTo>
                  <a:lnTo>
                    <a:pt x="418" y="444"/>
                  </a:lnTo>
                  <a:lnTo>
                    <a:pt x="432" y="439"/>
                  </a:lnTo>
                  <a:lnTo>
                    <a:pt x="445" y="431"/>
                  </a:lnTo>
                  <a:lnTo>
                    <a:pt x="432" y="443"/>
                  </a:lnTo>
                  <a:lnTo>
                    <a:pt x="417" y="453"/>
                  </a:lnTo>
                  <a:lnTo>
                    <a:pt x="402" y="461"/>
                  </a:lnTo>
                  <a:lnTo>
                    <a:pt x="385" y="467"/>
                  </a:lnTo>
                  <a:lnTo>
                    <a:pt x="368" y="471"/>
                  </a:lnTo>
                  <a:lnTo>
                    <a:pt x="350" y="472"/>
                  </a:lnTo>
                  <a:lnTo>
                    <a:pt x="333" y="472"/>
                  </a:lnTo>
                  <a:lnTo>
                    <a:pt x="315" y="470"/>
                  </a:lnTo>
                  <a:lnTo>
                    <a:pt x="298" y="465"/>
                  </a:lnTo>
                  <a:lnTo>
                    <a:pt x="282" y="458"/>
                  </a:lnTo>
                  <a:lnTo>
                    <a:pt x="266" y="450"/>
                  </a:lnTo>
                  <a:lnTo>
                    <a:pt x="251" y="439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30"/>
            <p:cNvSpPr>
              <a:spLocks/>
            </p:cNvSpPr>
            <p:nvPr/>
          </p:nvSpPr>
          <p:spPr bwMode="auto">
            <a:xfrm>
              <a:off x="4434" y="4503"/>
              <a:ext cx="54" cy="52"/>
            </a:xfrm>
            <a:custGeom>
              <a:avLst/>
              <a:gdLst>
                <a:gd name="T0" fmla="*/ 92 w 53"/>
                <a:gd name="T1" fmla="*/ 26 h 52"/>
                <a:gd name="T2" fmla="*/ 90 w 53"/>
                <a:gd name="T3" fmla="*/ 33 h 52"/>
                <a:gd name="T4" fmla="*/ 84 w 53"/>
                <a:gd name="T5" fmla="*/ 39 h 52"/>
                <a:gd name="T6" fmla="*/ 78 w 53"/>
                <a:gd name="T7" fmla="*/ 45 h 52"/>
                <a:gd name="T8" fmla="*/ 72 w 53"/>
                <a:gd name="T9" fmla="*/ 49 h 52"/>
                <a:gd name="T10" fmla="*/ 65 w 53"/>
                <a:gd name="T11" fmla="*/ 51 h 52"/>
                <a:gd name="T12" fmla="*/ 24 w 53"/>
                <a:gd name="T13" fmla="*/ 52 h 52"/>
                <a:gd name="T14" fmla="*/ 17 w 53"/>
                <a:gd name="T15" fmla="*/ 50 h 52"/>
                <a:gd name="T16" fmla="*/ 11 w 53"/>
                <a:gd name="T17" fmla="*/ 47 h 52"/>
                <a:gd name="T18" fmla="*/ 6 w 53"/>
                <a:gd name="T19" fmla="*/ 42 h 52"/>
                <a:gd name="T20" fmla="*/ 2 w 53"/>
                <a:gd name="T21" fmla="*/ 36 h 52"/>
                <a:gd name="T22" fmla="*/ 0 w 53"/>
                <a:gd name="T23" fmla="*/ 29 h 52"/>
                <a:gd name="T24" fmla="*/ 0 w 53"/>
                <a:gd name="T25" fmla="*/ 22 h 52"/>
                <a:gd name="T26" fmla="*/ 2 w 53"/>
                <a:gd name="T27" fmla="*/ 15 h 52"/>
                <a:gd name="T28" fmla="*/ 6 w 53"/>
                <a:gd name="T29" fmla="*/ 9 h 52"/>
                <a:gd name="T30" fmla="*/ 11 w 53"/>
                <a:gd name="T31" fmla="*/ 5 h 52"/>
                <a:gd name="T32" fmla="*/ 17 w 53"/>
                <a:gd name="T33" fmla="*/ 1 h 52"/>
                <a:gd name="T34" fmla="*/ 24 w 53"/>
                <a:gd name="T35" fmla="*/ 0 h 52"/>
                <a:gd name="T36" fmla="*/ 65 w 53"/>
                <a:gd name="T37" fmla="*/ 0 h 52"/>
                <a:gd name="T38" fmla="*/ 72 w 53"/>
                <a:gd name="T39" fmla="*/ 3 h 52"/>
                <a:gd name="T40" fmla="*/ 77 w 53"/>
                <a:gd name="T41" fmla="*/ 7 h 52"/>
                <a:gd name="T42" fmla="*/ 84 w 53"/>
                <a:gd name="T43" fmla="*/ 12 h 52"/>
                <a:gd name="T44" fmla="*/ 90 w 53"/>
                <a:gd name="T45" fmla="*/ 19 h 52"/>
                <a:gd name="T46" fmla="*/ 92 w 53"/>
                <a:gd name="T47" fmla="*/ 26 h 52"/>
                <a:gd name="T48" fmla="*/ 92 w 53"/>
                <a:gd name="T49" fmla="*/ 26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2"/>
                <a:gd name="T77" fmla="*/ 53 w 53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2">
                  <a:moveTo>
                    <a:pt x="53" y="26"/>
                  </a:moveTo>
                  <a:lnTo>
                    <a:pt x="52" y="33"/>
                  </a:lnTo>
                  <a:lnTo>
                    <a:pt x="49" y="39"/>
                  </a:lnTo>
                  <a:lnTo>
                    <a:pt x="45" y="45"/>
                  </a:lnTo>
                  <a:lnTo>
                    <a:pt x="39" y="49"/>
                  </a:lnTo>
                  <a:lnTo>
                    <a:pt x="32" y="51"/>
                  </a:lnTo>
                  <a:lnTo>
                    <a:pt x="24" y="52"/>
                  </a:lnTo>
                  <a:lnTo>
                    <a:pt x="17" y="50"/>
                  </a:lnTo>
                  <a:lnTo>
                    <a:pt x="11" y="47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7" y="1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9" y="12"/>
                  </a:lnTo>
                  <a:lnTo>
                    <a:pt x="52" y="19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4455" y="4487"/>
              <a:ext cx="12" cy="19"/>
            </a:xfrm>
            <a:prstGeom prst="rect">
              <a:avLst/>
            </a:prstGeom>
            <a:solidFill>
              <a:srgbClr val="FFFFFF"/>
            </a:solidFill>
            <a:ln w="127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4480" y="4532"/>
              <a:ext cx="25" cy="22"/>
            </a:xfrm>
            <a:custGeom>
              <a:avLst/>
              <a:gdLst>
                <a:gd name="T0" fmla="*/ 25 w 25"/>
                <a:gd name="T1" fmla="*/ 11 h 22"/>
                <a:gd name="T2" fmla="*/ 18 w 25"/>
                <a:gd name="T3" fmla="*/ 22 h 22"/>
                <a:gd name="T4" fmla="*/ 0 w 25"/>
                <a:gd name="T5" fmla="*/ 12 h 22"/>
                <a:gd name="T6" fmla="*/ 6 w 25"/>
                <a:gd name="T7" fmla="*/ 0 h 22"/>
                <a:gd name="T8" fmla="*/ 25 w 25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25" y="11"/>
                  </a:moveTo>
                  <a:lnTo>
                    <a:pt x="18" y="22"/>
                  </a:lnTo>
                  <a:lnTo>
                    <a:pt x="0" y="12"/>
                  </a:lnTo>
                  <a:lnTo>
                    <a:pt x="6" y="0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4418" y="4532"/>
              <a:ext cx="26" cy="22"/>
            </a:xfrm>
            <a:custGeom>
              <a:avLst/>
              <a:gdLst>
                <a:gd name="T0" fmla="*/ 0 w 26"/>
                <a:gd name="T1" fmla="*/ 11 h 22"/>
                <a:gd name="T2" fmla="*/ 7 w 26"/>
                <a:gd name="T3" fmla="*/ 22 h 22"/>
                <a:gd name="T4" fmla="*/ 26 w 26"/>
                <a:gd name="T5" fmla="*/ 12 h 22"/>
                <a:gd name="T6" fmla="*/ 19 w 26"/>
                <a:gd name="T7" fmla="*/ 0 h 22"/>
                <a:gd name="T8" fmla="*/ 0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11"/>
                  </a:moveTo>
                  <a:lnTo>
                    <a:pt x="7" y="22"/>
                  </a:lnTo>
                  <a:lnTo>
                    <a:pt x="26" y="12"/>
                  </a:lnTo>
                  <a:lnTo>
                    <a:pt x="1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662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390" y="26035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8. Gevaarlijke stoffen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8.6 Industriële gascilinders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nl-NL" sz="2200" dirty="0"/>
              <a:t>Aandachtspunten: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Kleurcodering op schouder van cilinder.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Correct opslaan.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Voldoende ventilatie van opslagruimte.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Nooit opslaan in of bij kelders, putten en sleuven.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Zuurstofflessen gescheiden houden van flessen met brandbare gassen.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Aangepaste blusmiddelen.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2200" dirty="0"/>
              <a:t>Water als koelmiddel bij opslagruimte.</a:t>
            </a:r>
          </a:p>
          <a:p>
            <a:endParaRPr lang="nl-NL" dirty="0"/>
          </a:p>
        </p:txBody>
      </p:sp>
      <p:pic>
        <p:nvPicPr>
          <p:cNvPr id="5122" name="Picture 2" descr="E:\1203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4149080"/>
            <a:ext cx="2808152" cy="2106114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1191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7420" y="274638"/>
            <a:ext cx="3709380" cy="1143000"/>
          </a:xfrm>
        </p:spPr>
        <p:txBody>
          <a:bodyPr/>
          <a:lstStyle/>
          <a:p>
            <a:r>
              <a:rPr lang="nl-NL" dirty="0"/>
              <a:t>Kleurcodering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0"/>
            <a:ext cx="4797909" cy="6741368"/>
          </a:xfrm>
        </p:spPr>
      </p:pic>
    </p:spTree>
    <p:extLst>
      <p:ext uri="{BB962C8B-B14F-4D97-AF65-F5344CB8AC3E}">
        <p14:creationId xmlns:p14="http://schemas.microsoft.com/office/powerpoint/2010/main" val="256250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9.1 </a:t>
            </a:r>
            <a:r>
              <a:rPr lang="nl-NL" dirty="0" err="1"/>
              <a:t>Electriciteit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Gevaren en risico’s…</a:t>
            </a:r>
          </a:p>
        </p:txBody>
      </p:sp>
    </p:spTree>
    <p:extLst>
      <p:ext uri="{BB962C8B-B14F-4D97-AF65-F5344CB8AC3E}">
        <p14:creationId xmlns:p14="http://schemas.microsoft.com/office/powerpoint/2010/main" val="182975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Biertje?</a:t>
            </a:r>
          </a:p>
        </p:txBody>
      </p:sp>
      <p:pic>
        <p:nvPicPr>
          <p:cNvPr id="23555" name="Picture 3" descr="dscn78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41425"/>
            <a:ext cx="7488237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90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afetyOfficer0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833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0151" y="26521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9. Elektriciteit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9.1 Elektriciteit, gevaren en risico’s</a:t>
            </a:r>
            <a:endParaRPr lang="nl-NL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2600" dirty="0"/>
              <a:t>Ongevallen:</a:t>
            </a:r>
          </a:p>
          <a:p>
            <a:pPr>
              <a:buNone/>
            </a:pPr>
            <a:r>
              <a:rPr lang="nl-NL" sz="2400" dirty="0"/>
              <a:t>weerstand kleiner </a:t>
            </a:r>
            <a:r>
              <a:rPr lang="en-US" sz="2400" dirty="0">
                <a:sym typeface="Wingdings" charset="0"/>
              </a:rPr>
              <a:t> </a:t>
            </a:r>
            <a:r>
              <a:rPr lang="nl-NL" sz="2400" dirty="0"/>
              <a:t>stroomsterkte groter </a:t>
            </a:r>
            <a:r>
              <a:rPr lang="en-US" sz="2400" dirty="0">
                <a:sym typeface="Wingdings" charset="0"/>
              </a:rPr>
              <a:t> </a:t>
            </a:r>
            <a:r>
              <a:rPr lang="en-US" sz="2400" dirty="0"/>
              <a:t>w</a:t>
            </a:r>
            <a:r>
              <a:rPr lang="nl-NL" sz="2400" dirty="0" err="1"/>
              <a:t>armte</a:t>
            </a:r>
            <a:r>
              <a:rPr lang="nl-NL" sz="2400" dirty="0"/>
              <a:t> ontwikkeling groter</a:t>
            </a:r>
          </a:p>
          <a:p>
            <a:pPr>
              <a:buNone/>
            </a:pPr>
            <a:endParaRPr lang="nl-NL" sz="2800" dirty="0"/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nl-NL" sz="2600" dirty="0"/>
              <a:t>De grootte en aard van het letsel is afhankelijk van:</a:t>
            </a:r>
          </a:p>
          <a:p>
            <a:pPr marL="400050" lvl="1" indent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nl-NL" sz="2400" dirty="0"/>
              <a:t>  weg van stroom door lichaam</a:t>
            </a:r>
          </a:p>
          <a:p>
            <a:pPr marL="400050" lvl="1" indent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nl-NL" sz="2400" dirty="0"/>
              <a:t>  aanrakingsoppervlak</a:t>
            </a:r>
          </a:p>
          <a:p>
            <a:pPr marL="400050" lvl="1" indent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nl-NL" sz="2400" dirty="0"/>
              <a:t>  stroomsterkte</a:t>
            </a:r>
          </a:p>
          <a:p>
            <a:pPr marL="400050" lvl="1" indent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nl-NL" sz="2400" dirty="0"/>
              <a:t>  tijd</a:t>
            </a:r>
            <a:r>
              <a:rPr lang="en-US" sz="2400" dirty="0"/>
              <a:t> </a:t>
            </a:r>
            <a:r>
              <a:rPr lang="nl-NL" sz="2400" dirty="0"/>
              <a:t>stroomdoorgang</a:t>
            </a:r>
          </a:p>
          <a:p>
            <a:pPr marL="400050" lvl="1" indent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nl-NL" sz="2400" dirty="0"/>
              <a:t>  soort en hoogte spanning </a:t>
            </a:r>
          </a:p>
          <a:p>
            <a:pPr marL="400050" lvl="1" indent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nl-NL" sz="2400" dirty="0"/>
              <a:t>  lichamelijke conditie </a:t>
            </a:r>
          </a:p>
          <a:p>
            <a:pPr>
              <a:buNone/>
            </a:pPr>
            <a:endParaRPr lang="nl-NL" sz="28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4025" y="3573016"/>
            <a:ext cx="2355726" cy="2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Accu en elektrisch gereedschap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5" y="2692077"/>
            <a:ext cx="4165923" cy="416592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32" y="1431515"/>
            <a:ext cx="3987368" cy="39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9. Elektriciteit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9.2 Veilig werken met elektriciteit</a:t>
            </a:r>
            <a:endParaRPr lang="nl-NL" sz="2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20"/>
          </a:xfrm>
        </p:spPr>
        <p:txBody>
          <a:bodyPr>
            <a:normAutofit/>
          </a:bodyPr>
          <a:lstStyle/>
          <a:p>
            <a:r>
              <a:rPr lang="nl-NL" sz="2200" dirty="0"/>
              <a:t>Gebruik dubbel geïsoleerd gereedschap</a:t>
            </a:r>
          </a:p>
          <a:p>
            <a:pPr>
              <a:lnSpc>
                <a:spcPct val="110000"/>
              </a:lnSpc>
            </a:pPr>
            <a:r>
              <a:rPr lang="nl-NL" sz="2200" dirty="0"/>
              <a:t>Laat installaties en gereedschap keuren (NEN3140)</a:t>
            </a:r>
          </a:p>
          <a:p>
            <a:pPr>
              <a:lnSpc>
                <a:spcPct val="110000"/>
              </a:lnSpc>
              <a:defRPr/>
            </a:pPr>
            <a:r>
              <a:rPr lang="nl-NL" sz="2200" dirty="0"/>
              <a:t>Alleen handelingen door deskundigen</a:t>
            </a:r>
            <a:r>
              <a:rPr lang="en-US" sz="2200" dirty="0"/>
              <a:t>: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r>
              <a:rPr lang="nl-NL" sz="2200" dirty="0"/>
              <a:t>	Geen deskundigheid?  NIET AANKOMEN!</a:t>
            </a:r>
          </a:p>
          <a:p>
            <a:pPr>
              <a:lnSpc>
                <a:spcPct val="110000"/>
              </a:lnSpc>
              <a:buNone/>
              <a:defRPr/>
            </a:pPr>
            <a:endParaRPr lang="nl-NL" sz="2200" dirty="0"/>
          </a:p>
          <a:p>
            <a:pPr>
              <a:lnSpc>
                <a:spcPct val="110000"/>
              </a:lnSpc>
              <a:defRPr/>
            </a:pPr>
            <a:r>
              <a:rPr lang="nl-NL" sz="2200" dirty="0"/>
              <a:t>Bij </a:t>
            </a:r>
            <a:r>
              <a:rPr lang="nl-NL" sz="2200" dirty="0" err="1"/>
              <a:t>bouwstroomaansluiting</a:t>
            </a:r>
            <a:r>
              <a:rPr lang="nl-NL" sz="2200" dirty="0"/>
              <a:t>: aardlekschakelaar in elektrische voeding (aanspreekwaarde 30 mA);</a:t>
            </a:r>
          </a:p>
          <a:p>
            <a:pPr>
              <a:lnSpc>
                <a:spcPct val="110000"/>
              </a:lnSpc>
              <a:defRPr/>
            </a:pPr>
            <a:r>
              <a:rPr lang="nl-NL" sz="2200" dirty="0"/>
              <a:t>Aarding van metalen werkplaats- en opslagcontainers;</a:t>
            </a:r>
          </a:p>
          <a:p>
            <a:r>
              <a:rPr lang="nl-NL" sz="2200" dirty="0"/>
              <a:t>Aarding stalen steigers;</a:t>
            </a:r>
          </a:p>
          <a:p>
            <a:r>
              <a:rPr lang="nl-NL" sz="2200" dirty="0"/>
              <a:t>Veilige spanning: max. 120 V gelijkspanning (=) of</a:t>
            </a:r>
          </a:p>
          <a:p>
            <a:pPr>
              <a:buNone/>
            </a:pPr>
            <a:r>
              <a:rPr lang="nl-NL" sz="2200" dirty="0"/>
              <a:t>                                     max.   50 V wisselspanning</a:t>
            </a:r>
            <a:r>
              <a:rPr lang="nl-NL" sz="1400" dirty="0"/>
              <a:t>	</a:t>
            </a:r>
            <a:r>
              <a:rPr lang="nl-NL" sz="2200" dirty="0"/>
              <a:t>(</a:t>
            </a:r>
            <a:r>
              <a:rPr lang="nl-NL" sz="2400" dirty="0"/>
              <a:t>~) </a:t>
            </a:r>
          </a:p>
          <a:p>
            <a:endParaRPr lang="nl-NL" sz="220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5796136" y="1484784"/>
            <a:ext cx="54071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:\Goedgekeurde stroomvoorziening met C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336" y="2780928"/>
            <a:ext cx="1368152" cy="1026114"/>
          </a:xfrm>
          <a:prstGeom prst="rect">
            <a:avLst/>
          </a:prstGeom>
          <a:noFill/>
        </p:spPr>
      </p:pic>
      <p:sp>
        <p:nvSpPr>
          <p:cNvPr id="7" name="Afgeronde rechthoek 6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3325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78085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8. Gevaarlijke stoffen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8.2 Blootstelling aan gevaarlijke stoffen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Opname via:</a:t>
            </a:r>
          </a:p>
          <a:p>
            <a:r>
              <a:rPr lang="nl-NL" sz="2200" dirty="0"/>
              <a:t>Spijsvertering </a:t>
            </a:r>
            <a:r>
              <a:rPr lang="nl-NL" sz="2200" dirty="0">
                <a:solidFill>
                  <a:srgbClr val="FF0000"/>
                </a:solidFill>
              </a:rPr>
              <a:t>eten</a:t>
            </a:r>
          </a:p>
          <a:p>
            <a:r>
              <a:rPr lang="nl-NL" sz="2200" dirty="0"/>
              <a:t>ademhaling</a:t>
            </a:r>
          </a:p>
          <a:p>
            <a:r>
              <a:rPr lang="nl-NL" sz="2200" dirty="0"/>
              <a:t>huid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Maatregelen ter voorkoming van blootstelling:</a:t>
            </a:r>
          </a:p>
          <a:p>
            <a:r>
              <a:rPr lang="nl-NL" sz="2200" dirty="0"/>
              <a:t>Bronaanpak. (</a:t>
            </a:r>
            <a:r>
              <a:rPr lang="nl-NL" sz="2200" dirty="0">
                <a:solidFill>
                  <a:srgbClr val="FF0000"/>
                </a:solidFill>
              </a:rPr>
              <a:t>vervanging stof)</a:t>
            </a:r>
          </a:p>
          <a:p>
            <a:r>
              <a:rPr lang="nl-NL" sz="2200" dirty="0"/>
              <a:t>ventilatie</a:t>
            </a:r>
          </a:p>
          <a:p>
            <a:r>
              <a:rPr lang="nl-NL" sz="2200" dirty="0"/>
              <a:t>scheiden mens en bron</a:t>
            </a:r>
          </a:p>
          <a:p>
            <a:r>
              <a:rPr lang="nl-NL" sz="2200" dirty="0" err="1"/>
              <a:t>PBM’s</a:t>
            </a:r>
            <a:endParaRPr lang="nl-NL" sz="2200" dirty="0"/>
          </a:p>
          <a:p>
            <a:endParaRPr lang="nl-NL" sz="22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060848"/>
            <a:ext cx="22383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337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788" y="274638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9. Elektriciteit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9.3 Bijzondere gevaren bij elektriciteit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2600" dirty="0"/>
              <a:t>Statische elektriciteit, veiligheidsmaatregelen: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600" dirty="0"/>
              <a:t>toevoegen </a:t>
            </a:r>
            <a:r>
              <a:rPr lang="nl-NL" sz="2600" dirty="0" err="1"/>
              <a:t>anti-statische</a:t>
            </a:r>
            <a:r>
              <a:rPr lang="nl-NL" sz="2600" dirty="0"/>
              <a:t> dope (ASA)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600" dirty="0"/>
              <a:t>beperken stroomsnelheid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600" dirty="0"/>
              <a:t>valhoogte van product in opslagvat beperken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600" dirty="0"/>
              <a:t>goede aarding leidingen, apparatuur, tanks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600" dirty="0"/>
              <a:t>hogedrukspuit aarden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600" dirty="0"/>
              <a:t>toepassen inert gas (</a:t>
            </a:r>
            <a:r>
              <a:rPr lang="nl-NL" sz="2600" dirty="0" err="1"/>
              <a:t>bijv</a:t>
            </a:r>
            <a:r>
              <a:rPr lang="en-US" sz="2600" dirty="0" err="1"/>
              <a:t>oorbeeld</a:t>
            </a:r>
            <a:r>
              <a:rPr lang="nl-NL" sz="2600" dirty="0"/>
              <a:t> stikstof)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600" dirty="0"/>
              <a:t>aansluiten op aardleidingnet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600" dirty="0"/>
              <a:t>verhogen luchtvochtigheid bij droge stof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600" dirty="0"/>
              <a:t>draag altijd antistatische </a:t>
            </a:r>
            <a:r>
              <a:rPr lang="nl-NL" sz="2600" dirty="0" err="1"/>
              <a:t>PBM’s</a:t>
            </a:r>
            <a:r>
              <a:rPr lang="nl-NL" sz="2600" dirty="0"/>
              <a:t>  </a:t>
            </a:r>
            <a:endParaRPr lang="en-US" sz="2600" dirty="0"/>
          </a:p>
          <a:p>
            <a:pPr>
              <a:buNone/>
            </a:pPr>
            <a:endParaRPr lang="nl-NL" sz="2200" dirty="0">
              <a:ea typeface="ＭＳ Ｐゴシック" pitchFamily="34" charset="-128"/>
            </a:endParaRPr>
          </a:p>
          <a:p>
            <a:pPr marL="355600" indent="-355600">
              <a:buNone/>
              <a:defRPr/>
            </a:pPr>
            <a:endParaRPr lang="nl-NL" sz="2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5731221"/>
            <a:ext cx="381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347851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643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10.1 brand </a:t>
            </a:r>
            <a:r>
              <a:rPr lang="nl-NL" altLang="nl-NL"/>
              <a:t>en explosie</a:t>
            </a:r>
            <a:endParaRPr lang="nl-NL" altLang="nl-NL" dirty="0"/>
          </a:p>
        </p:txBody>
      </p:sp>
      <p:pic>
        <p:nvPicPr>
          <p:cNvPr id="48131" name="Picture 3" descr="untitled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" y="1144588"/>
            <a:ext cx="8934450" cy="568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106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brandwonden</a:t>
            </a:r>
          </a:p>
        </p:txBody>
      </p:sp>
      <p:pic>
        <p:nvPicPr>
          <p:cNvPr id="50179" name="Picture 3" descr="jan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268413"/>
            <a:ext cx="4191000" cy="558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82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977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10. Brand en explosie</a:t>
            </a:r>
            <a:r>
              <a:rPr lang="nl-NL" sz="1800" b="1" dirty="0"/>
              <a:t>	</a:t>
            </a:r>
            <a:br>
              <a:rPr lang="nl-NL" sz="3200" b="1" dirty="0"/>
            </a:br>
            <a:r>
              <a:rPr lang="nl-NL" sz="2800" b="1" dirty="0"/>
              <a:t>10.1 Brand en explosie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Brand: brandbare stof + zuurstof + ontsteking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Explosie: veel schade door drukgolf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Rook:  beperkt zicht</a:t>
            </a:r>
          </a:p>
          <a:p>
            <a:pPr>
              <a:buNone/>
            </a:pPr>
            <a:r>
              <a:rPr lang="nl-NL" sz="2200" dirty="0"/>
              <a:t>            schadelijke stoffen en gassen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Hitte: kans op ernstig letsel (huid, luchtwegen)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Extra brandgevaar: zuurstof &gt;22%</a:t>
            </a:r>
          </a:p>
          <a:p>
            <a:pPr>
              <a:buNone/>
            </a:pPr>
            <a:r>
              <a:rPr lang="nl-NL" sz="2200" dirty="0"/>
              <a:t>			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412776"/>
            <a:ext cx="1800200" cy="498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ex</a:t>
            </a:r>
            <a:r>
              <a:rPr lang="nl-NL" dirty="0"/>
              <a:t>plosiegevaar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1"/>
            <a:ext cx="5328592" cy="4763179"/>
          </a:xfrm>
        </p:spPr>
      </p:pic>
    </p:spTree>
    <p:extLst>
      <p:ext uri="{BB962C8B-B14F-4D97-AF65-F5344CB8AC3E}">
        <p14:creationId xmlns:p14="http://schemas.microsoft.com/office/powerpoint/2010/main" val="30107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brandvijfhoek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62981"/>
            <a:ext cx="3200400" cy="32004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12" y="1484784"/>
            <a:ext cx="55921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Vlampunt, zelfontbranding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Vlampunt:</a:t>
            </a:r>
          </a:p>
          <a:p>
            <a:r>
              <a:rPr lang="nl-NL" dirty="0"/>
              <a:t>Temperatuur waarbij een vlam of vonk voldoende is om in brand te vliegen.</a:t>
            </a:r>
          </a:p>
          <a:p>
            <a:r>
              <a:rPr lang="nl-NL" dirty="0"/>
              <a:t>Ether vlampunt:  -45 graden </a:t>
            </a:r>
            <a:r>
              <a:rPr lang="nl-NL" dirty="0" err="1"/>
              <a:t>Celcius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Zelfontbranding</a:t>
            </a:r>
          </a:p>
          <a:p>
            <a:r>
              <a:rPr lang="nl-NL" dirty="0"/>
              <a:t>Diesel kan, zeker onder druk, zelf ontbranden, zonder vlam…</a:t>
            </a:r>
          </a:p>
        </p:txBody>
      </p:sp>
    </p:spTree>
    <p:extLst>
      <p:ext uri="{BB962C8B-B14F-4D97-AF65-F5344CB8AC3E}">
        <p14:creationId xmlns:p14="http://schemas.microsoft.com/office/powerpoint/2010/main" val="30954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8153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10. Brand en explosie</a:t>
            </a:r>
            <a:br>
              <a:rPr lang="nl-NL" sz="3200" b="1" dirty="0"/>
            </a:br>
            <a:r>
              <a:rPr lang="nl-NL" sz="2800" b="1" dirty="0"/>
              <a:t>10.2 Brand en explosiegevaarlijke omgeving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Vlampunt: </a:t>
            </a:r>
          </a:p>
          <a:p>
            <a:pPr>
              <a:buNone/>
            </a:pPr>
            <a:r>
              <a:rPr lang="nl-NL" sz="2200" dirty="0"/>
              <a:t>temperatuur waarbij damp van vloeistof kan ontsteken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Explosie: zeer snelle brand met drukgolf</a:t>
            </a:r>
          </a:p>
          <a:p>
            <a:pPr>
              <a:buNone/>
            </a:pPr>
            <a:r>
              <a:rPr lang="nl-NL" sz="2200" dirty="0"/>
              <a:t>Explosiegebied: tussen explosiegrens LEL en UEL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Werken in explosiegevaarlijke omgeving:</a:t>
            </a:r>
          </a:p>
          <a:p>
            <a:r>
              <a:rPr lang="nl-NL" sz="2200" dirty="0"/>
              <a:t>gebruik alleen explosieveilig gereedschap</a:t>
            </a:r>
          </a:p>
          <a:p>
            <a:r>
              <a:rPr lang="nl-NL" sz="2200" dirty="0"/>
              <a:t>draag antistatische kleding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  <a:p>
            <a:pPr>
              <a:buNone/>
            </a:pPr>
            <a:endParaRPr lang="nl-NL" sz="22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1646758"/>
            <a:ext cx="1784041" cy="490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4437112"/>
            <a:ext cx="936103" cy="8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02917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explosiegrenzen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65" y="1600200"/>
            <a:ext cx="5076697" cy="5257800"/>
          </a:xfrm>
        </p:spPr>
      </p:pic>
    </p:spTree>
    <p:extLst>
      <p:ext uri="{BB962C8B-B14F-4D97-AF65-F5344CB8AC3E}">
        <p14:creationId xmlns:p14="http://schemas.microsoft.com/office/powerpoint/2010/main" val="3559505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521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10. Brand en explosie</a:t>
            </a:r>
            <a:r>
              <a:rPr lang="nl-NL" sz="1800" b="1" dirty="0"/>
              <a:t>	</a:t>
            </a:r>
            <a:br>
              <a:rPr lang="nl-NL" sz="1800" b="1" dirty="0"/>
            </a:br>
            <a:r>
              <a:rPr lang="nl-NL" sz="2800" b="1" dirty="0"/>
              <a:t>10.3 Brandklassen en blusmiddelen</a:t>
            </a:r>
            <a:endParaRPr lang="nl-NL" sz="2800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628800"/>
            <a:ext cx="64090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439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Scheiden bij de bron</a:t>
            </a:r>
          </a:p>
        </p:txBody>
      </p:sp>
      <p:pic>
        <p:nvPicPr>
          <p:cNvPr id="160771" name="Picture 3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39838"/>
            <a:ext cx="7488238" cy="5618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636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brandklassen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" y="1320260"/>
            <a:ext cx="9053627" cy="5507962"/>
          </a:xfrm>
        </p:spPr>
      </p:pic>
    </p:spTree>
    <p:extLst>
      <p:ext uri="{BB962C8B-B14F-4D97-AF65-F5344CB8AC3E}">
        <p14:creationId xmlns:p14="http://schemas.microsoft.com/office/powerpoint/2010/main" val="1299247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521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10. Brand en explosie</a:t>
            </a:r>
            <a:r>
              <a:rPr lang="nl-NL" sz="1800" b="1" dirty="0"/>
              <a:t>	</a:t>
            </a:r>
            <a:br>
              <a:rPr lang="nl-NL" sz="1800" b="1" dirty="0"/>
            </a:br>
            <a:r>
              <a:rPr lang="nl-NL" sz="2800" b="1" dirty="0"/>
              <a:t>10.4 Wat te doen bij brand?</a:t>
            </a:r>
            <a:endParaRPr lang="nl-NL" sz="2800" dirty="0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1556792"/>
            <a:ext cx="17032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95536" y="1700808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Bij ontdekken brand: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eigen veiligheid eerst!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meld de brand (112 of intern alarmnummer)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waarschuw anderen in de omgeving 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sluit ramen en deuren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volg de aangegeven vluchtroute</a:t>
            </a:r>
          </a:p>
          <a:p>
            <a:pPr>
              <a:buFont typeface="Arial" pitchFamily="34" charset="0"/>
              <a:buChar char="•"/>
            </a:pPr>
            <a:endParaRPr lang="nl-NL" sz="2200" dirty="0"/>
          </a:p>
          <a:p>
            <a:r>
              <a:rPr lang="nl-NL" sz="2200" dirty="0"/>
              <a:t>Alleen blussen als het mogelijk is!</a:t>
            </a:r>
          </a:p>
          <a:p>
            <a:endParaRPr lang="nl-NL" sz="2200" dirty="0"/>
          </a:p>
          <a:p>
            <a:r>
              <a:rPr lang="nl-NL" sz="2200" dirty="0"/>
              <a:t>Bij alarm: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schakel ontstekingsbronnen uit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verlaat de ruimte / omgeving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meld je op de verzamelplaats</a:t>
            </a:r>
          </a:p>
          <a:p>
            <a:endParaRPr lang="nl-NL" sz="2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5840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4470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8. Gevaarlijke stoffen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8.3 Grenswaarden en reukwaarneming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Vergiftiging:</a:t>
            </a:r>
          </a:p>
          <a:p>
            <a:r>
              <a:rPr lang="nl-NL" sz="2200" dirty="0"/>
              <a:t>Acuut </a:t>
            </a:r>
            <a:r>
              <a:rPr lang="nl-NL" sz="2200" dirty="0">
                <a:solidFill>
                  <a:srgbClr val="FF0000"/>
                </a:solidFill>
              </a:rPr>
              <a:t>Meteen</a:t>
            </a:r>
            <a:endParaRPr lang="nl-NL" sz="2200" dirty="0"/>
          </a:p>
          <a:p>
            <a:r>
              <a:rPr lang="nl-NL" sz="2200" dirty="0"/>
              <a:t>Chronisch. </a:t>
            </a:r>
            <a:r>
              <a:rPr lang="nl-NL" sz="2200" dirty="0">
                <a:solidFill>
                  <a:srgbClr val="FF0000"/>
                </a:solidFill>
              </a:rPr>
              <a:t>Op langere termijn</a:t>
            </a:r>
          </a:p>
          <a:p>
            <a:endParaRPr lang="nl-NL" sz="2200" dirty="0"/>
          </a:p>
          <a:p>
            <a:pPr>
              <a:buNone/>
            </a:pPr>
            <a:r>
              <a:rPr lang="nl-NL" sz="2200" dirty="0"/>
              <a:t>Grenswaarde: </a:t>
            </a:r>
          </a:p>
          <a:p>
            <a:r>
              <a:rPr lang="nl-NL" sz="2200" dirty="0"/>
              <a:t>8 uur/dag,  40 uur/ week</a:t>
            </a:r>
          </a:p>
          <a:p>
            <a:r>
              <a:rPr lang="nl-NL" sz="2200" dirty="0"/>
              <a:t>volwassen, gezond persoon</a:t>
            </a:r>
          </a:p>
          <a:p>
            <a:r>
              <a:rPr lang="nl-NL" sz="2200" dirty="0"/>
              <a:t>normale werkomstandigheden</a:t>
            </a:r>
          </a:p>
          <a:p>
            <a:endParaRPr lang="nl-NL" sz="2200" dirty="0"/>
          </a:p>
          <a:p>
            <a:pPr>
              <a:buNone/>
            </a:pPr>
            <a:r>
              <a:rPr lang="nl-NL" sz="2200" dirty="0"/>
              <a:t>Reukgrens: geen goede aanduiding!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3356992"/>
            <a:ext cx="18954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1252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grens waarde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154628" name="Picture 4" descr="funplaatjes403bcebbb65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173163"/>
            <a:ext cx="7899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54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Grenswaarde = MAC waarde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M</a:t>
            </a:r>
            <a:r>
              <a:rPr lang="nl-NL" dirty="0"/>
              <a:t>AXIMAAL</a:t>
            </a:r>
          </a:p>
          <a:p>
            <a:r>
              <a:rPr lang="nl-NL" dirty="0">
                <a:solidFill>
                  <a:srgbClr val="FF0000"/>
                </a:solidFill>
              </a:rPr>
              <a:t>A</a:t>
            </a:r>
            <a:r>
              <a:rPr lang="nl-NL" dirty="0"/>
              <a:t>ANVAARDBARE</a:t>
            </a:r>
          </a:p>
          <a:p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dirty="0"/>
              <a:t>ONCENTRATIE</a:t>
            </a:r>
          </a:p>
        </p:txBody>
      </p:sp>
    </p:spTree>
    <p:extLst>
      <p:ext uri="{BB962C8B-B14F-4D97-AF65-F5344CB8AC3E}">
        <p14:creationId xmlns:p14="http://schemas.microsoft.com/office/powerpoint/2010/main" val="216514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521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8. Gevaarlijke stoffen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8.4 Veel voorkomende gevaarlijke stoffen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nl-NL" dirty="0"/>
              <a:t>Soorten: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(Organische) oplosmiddelen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Cyclische verbindingen </a:t>
            </a:r>
            <a:r>
              <a:rPr lang="nl-NL" dirty="0">
                <a:solidFill>
                  <a:srgbClr val="FF0000"/>
                </a:solidFill>
              </a:rPr>
              <a:t>(benzeen, kankerverwekkend)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Zuren en logen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Zware metalen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Koolmonoxide</a:t>
            </a:r>
            <a:r>
              <a:rPr lang="nl-NL" dirty="0">
                <a:solidFill>
                  <a:srgbClr val="FF0000"/>
                </a:solidFill>
              </a:rPr>
              <a:t>. (kolendamp, dodelijk)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Asbest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Cement</a:t>
            </a:r>
          </a:p>
          <a:p>
            <a:pPr>
              <a:lnSpc>
                <a:spcPct val="150000"/>
              </a:lnSpc>
              <a:defRPr/>
            </a:pPr>
            <a:r>
              <a:rPr lang="nl-NL" dirty="0"/>
              <a:t>Huishoudmiddelen</a:t>
            </a:r>
          </a:p>
          <a:p>
            <a:endParaRPr lang="nl-NL" dirty="0"/>
          </a:p>
        </p:txBody>
      </p:sp>
      <p:pic>
        <p:nvPicPr>
          <p:cNvPr id="31747" name="Picture 3" descr="F:\VCA boeken versie 5.0\afbeeldingen\PBNA-03.op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3356992"/>
            <a:ext cx="1736725" cy="2397125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6410422"/>
            <a:ext cx="1366612" cy="362435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7956376" y="332656"/>
            <a:ext cx="1187624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370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Lezen!</a:t>
            </a:r>
          </a:p>
        </p:txBody>
      </p:sp>
      <p:pic>
        <p:nvPicPr>
          <p:cNvPr id="6147" name="Picture 3" descr="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196975"/>
            <a:ext cx="4070350" cy="566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0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Handelen!</a:t>
            </a:r>
          </a:p>
        </p:txBody>
      </p:sp>
      <p:pic>
        <p:nvPicPr>
          <p:cNvPr id="14339" name="Picture 3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268413"/>
            <a:ext cx="4008437" cy="558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0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720</Words>
  <Application>Microsoft Office PowerPoint</Application>
  <PresentationFormat>Diavoorstelling (4:3)</PresentationFormat>
  <Paragraphs>192</Paragraphs>
  <Slides>31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Office-thema</vt:lpstr>
      <vt:lpstr>Gevaarlijke stoffen</vt:lpstr>
      <vt:lpstr>8. Gevaarlijke stoffen 8.2 Blootstelling aan gevaarlijke stoffen</vt:lpstr>
      <vt:lpstr>Scheiden bij de bron</vt:lpstr>
      <vt:lpstr>8. Gevaarlijke stoffen 8.3 Grenswaarden en reukwaarneming</vt:lpstr>
      <vt:lpstr>grens waarde</vt:lpstr>
      <vt:lpstr>Grenswaarde = MAC waarde</vt:lpstr>
      <vt:lpstr>8. Gevaarlijke stoffen 8.4 Veel voorkomende gevaarlijke stoffen</vt:lpstr>
      <vt:lpstr>Lezen!</vt:lpstr>
      <vt:lpstr>Handelen!</vt:lpstr>
      <vt:lpstr>8. Gevaarlijke stoffen 8.5 Biologische stoffen</vt:lpstr>
      <vt:lpstr>Zoönose.  dierverzorging </vt:lpstr>
      <vt:lpstr>8. Gevaarlijke stoffen 8.6 Industriële gascilinders</vt:lpstr>
      <vt:lpstr>Kleurcodering</vt:lpstr>
      <vt:lpstr>9.1 Electriciteit</vt:lpstr>
      <vt:lpstr>Biertje?</vt:lpstr>
      <vt:lpstr>PowerPoint-presentatie</vt:lpstr>
      <vt:lpstr>9. Elektriciteit 9.1 Elektriciteit, gevaren en risico’s</vt:lpstr>
      <vt:lpstr>Accu en elektrisch gereedschap</vt:lpstr>
      <vt:lpstr>9. Elektriciteit 9.2 Veilig werken met elektriciteit</vt:lpstr>
      <vt:lpstr>9. Elektriciteit 9.3 Bijzondere gevaren bij elektriciteit</vt:lpstr>
      <vt:lpstr>10.1 brand en explosie</vt:lpstr>
      <vt:lpstr>brandwonden</vt:lpstr>
      <vt:lpstr>10. Brand en explosie  10.1 Brand en explosie</vt:lpstr>
      <vt:lpstr>explosiegevaar</vt:lpstr>
      <vt:lpstr>brandvijfhoek</vt:lpstr>
      <vt:lpstr>Vlampunt, zelfontbranding</vt:lpstr>
      <vt:lpstr>10. Brand en explosie 10.2 Brand en explosiegevaarlijke omgeving</vt:lpstr>
      <vt:lpstr>explosiegrenzen</vt:lpstr>
      <vt:lpstr>10. Brand en explosie  10.3 Brandklassen en blusmiddelen</vt:lpstr>
      <vt:lpstr>brandklassen</vt:lpstr>
      <vt:lpstr>10. Brand en explosie  10.4 Wat te doen bij brand?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VOL-VCA / VIL-VCU</dc:title>
  <dc:creator>UMD</dc:creator>
  <cp:lastModifiedBy>Johan Schuppert</cp:lastModifiedBy>
  <cp:revision>221</cp:revision>
  <cp:lastPrinted>2017-08-31T11:27:20Z</cp:lastPrinted>
  <dcterms:created xsi:type="dcterms:W3CDTF">2017-08-18T09:52:27Z</dcterms:created>
  <dcterms:modified xsi:type="dcterms:W3CDTF">2023-01-14T14:03:53Z</dcterms:modified>
</cp:coreProperties>
</file>